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3"/>
  </p:sldMasterIdLst>
  <p:notesMasterIdLst>
    <p:notesMasterId r:id="rId19"/>
  </p:notesMasterIdLst>
  <p:sldIdLst>
    <p:sldId id="265" r:id="rId4"/>
    <p:sldId id="257" r:id="rId5"/>
    <p:sldId id="256" r:id="rId6"/>
    <p:sldId id="281" r:id="rId7"/>
    <p:sldId id="282" r:id="rId8"/>
    <p:sldId id="283" r:id="rId9"/>
    <p:sldId id="284" r:id="rId10"/>
    <p:sldId id="285" r:id="rId11"/>
    <p:sldId id="291" r:id="rId12"/>
    <p:sldId id="286" r:id="rId13"/>
    <p:sldId id="287" r:id="rId14"/>
    <p:sldId id="288" r:id="rId15"/>
    <p:sldId id="289" r:id="rId16"/>
    <p:sldId id="290" r:id="rId17"/>
    <p:sldId id="269" r:id="rId18"/>
  </p:sldIdLst>
  <p:sldSz cx="12192000" cy="6858000"/>
  <p:notesSz cx="6858000" cy="9144000"/>
  <p:defaultTex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CE95"/>
    <a:srgbClr val="DE160C"/>
    <a:srgbClr val="F77872"/>
    <a:srgbClr val="DB7872"/>
    <a:srgbClr val="42A5BC"/>
    <a:srgbClr val="9B2A02"/>
    <a:srgbClr val="1D4751"/>
    <a:srgbClr val="F2B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839" autoAdjust="0"/>
    <p:restoredTop sz="87833" autoAdjust="0"/>
  </p:normalViewPr>
  <p:slideViewPr>
    <p:cSldViewPr>
      <p:cViewPr varScale="1">
        <p:scale>
          <a:sx n="75" d="100"/>
          <a:sy n="75" d="100"/>
        </p:scale>
        <p:origin x="1306" y="4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1.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B6E6D973-D1F1-20B5-411E-090544129BE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zh-TW" altLang="en-US"/>
          </a:p>
        </p:txBody>
      </p:sp>
      <p:sp>
        <p:nvSpPr>
          <p:cNvPr id="3" name="日期版面配置區 2">
            <a:extLst>
              <a:ext uri="{FF2B5EF4-FFF2-40B4-BE49-F238E27FC236}">
                <a16:creationId xmlns:a16="http://schemas.microsoft.com/office/drawing/2014/main" id="{AA9BED0E-9706-FE37-9924-C612565C405E}"/>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A3151E24-A46C-4B08-A38F-B704877683C7}" type="datetimeFigureOut">
              <a:rPr lang="zh-TW" altLang="en-US"/>
              <a:pPr>
                <a:defRPr/>
              </a:pPr>
              <a:t>2023/4/24</a:t>
            </a:fld>
            <a:endParaRPr lang="zh-TW" altLang="en-US"/>
          </a:p>
        </p:txBody>
      </p:sp>
      <p:sp>
        <p:nvSpPr>
          <p:cNvPr id="4" name="投影片影像版面配置區 3">
            <a:extLst>
              <a:ext uri="{FF2B5EF4-FFF2-40B4-BE49-F238E27FC236}">
                <a16:creationId xmlns:a16="http://schemas.microsoft.com/office/drawing/2014/main" id="{98578F25-C044-06F1-E03D-55DCE4E53DB2}"/>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zh-TW" altLang="en-US" noProof="0"/>
          </a:p>
        </p:txBody>
      </p:sp>
      <p:sp>
        <p:nvSpPr>
          <p:cNvPr id="5" name="備忘稿版面配置區 4">
            <a:extLst>
              <a:ext uri="{FF2B5EF4-FFF2-40B4-BE49-F238E27FC236}">
                <a16:creationId xmlns:a16="http://schemas.microsoft.com/office/drawing/2014/main" id="{4315346C-7442-85C5-B2A2-23A4B5A63D42}"/>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a:extLst>
              <a:ext uri="{FF2B5EF4-FFF2-40B4-BE49-F238E27FC236}">
                <a16:creationId xmlns:a16="http://schemas.microsoft.com/office/drawing/2014/main" id="{8D7211A1-9087-9B4D-583D-BE60FE456187}"/>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zh-TW" altLang="en-US"/>
          </a:p>
        </p:txBody>
      </p:sp>
      <p:sp>
        <p:nvSpPr>
          <p:cNvPr id="7" name="投影片編號版面配置區 6">
            <a:extLst>
              <a:ext uri="{FF2B5EF4-FFF2-40B4-BE49-F238E27FC236}">
                <a16:creationId xmlns:a16="http://schemas.microsoft.com/office/drawing/2014/main" id="{1C3C8799-0B6F-1A30-E22C-450E0ACD9EAE}"/>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5C8100D8-1807-4BD5-9572-C22D6DD48FE3}"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228600" indent="-228600">
              <a:buAutoNum type="arabicPeriod"/>
            </a:pPr>
            <a:r>
              <a:rPr lang="zh-TW" altLang="en-US" sz="1200" dirty="0">
                <a:solidFill>
                  <a:schemeClr val="bg1"/>
                </a:solidFill>
                <a:latin typeface="Arial"/>
                <a:ea typeface="宋体"/>
                <a:cs typeface="Arial"/>
              </a:rPr>
              <a:t>日本的物價是台灣的</a:t>
            </a:r>
            <a:r>
              <a:rPr lang="en-US" altLang="zh-TW" sz="1200" dirty="0">
                <a:solidFill>
                  <a:schemeClr val="bg1"/>
                </a:solidFill>
                <a:latin typeface="Arial"/>
                <a:ea typeface="宋体"/>
                <a:cs typeface="Arial"/>
              </a:rPr>
              <a:t>2-3</a:t>
            </a:r>
            <a:r>
              <a:rPr lang="zh-TW" altLang="en-US" sz="1200" dirty="0">
                <a:solidFill>
                  <a:schemeClr val="bg1"/>
                </a:solidFill>
                <a:latin typeface="Arial"/>
                <a:ea typeface="宋体"/>
                <a:cs typeface="Arial"/>
              </a:rPr>
              <a:t>倍，即便日幣在跌即便有了獎學金，也還是得學會金錢管理。</a:t>
            </a:r>
            <a:endParaRPr lang="en-US" altLang="zh-TW" sz="1200" dirty="0">
              <a:solidFill>
                <a:schemeClr val="bg1"/>
              </a:solidFill>
              <a:latin typeface="Arial"/>
              <a:ea typeface="宋体"/>
              <a:cs typeface="Arial"/>
            </a:endParaRPr>
          </a:p>
          <a:p>
            <a:pPr marL="228600" marR="0" lvl="0" indent="-228600" algn="l" defTabSz="914400" rtl="0" eaLnBrk="0" fontAlgn="base" latinLnBrk="0" hangingPunct="0">
              <a:lnSpc>
                <a:spcPct val="100000"/>
              </a:lnSpc>
              <a:spcBef>
                <a:spcPct val="30000"/>
              </a:spcBef>
              <a:spcAft>
                <a:spcPct val="0"/>
              </a:spcAft>
              <a:buClrTx/>
              <a:buSzTx/>
              <a:buFontTx/>
              <a:buAutoNum type="arabicPeriod"/>
              <a:tabLst/>
              <a:defRPr/>
            </a:pPr>
            <a:r>
              <a:rPr lang="zh-TW" altLang="en-US" sz="1200" dirty="0">
                <a:solidFill>
                  <a:schemeClr val="bg1"/>
                </a:solidFill>
                <a:latin typeface="Arial"/>
                <a:ea typeface="宋体"/>
                <a:cs typeface="Arial"/>
              </a:rPr>
              <a:t>弘前的物價雖然不像東京那種大城市一樣來的貴，但每餐都吃外食終究是會入不敷出，而且弘前這邊真的沒什麼選擇，沒有台灣那麼多的選項，還不如去超市搶每天的打折品回家煮飯。</a:t>
            </a:r>
            <a:endParaRPr lang="en-US" altLang="zh-TW" sz="1200" dirty="0">
              <a:solidFill>
                <a:schemeClr val="bg1"/>
              </a:solidFill>
              <a:latin typeface="Arial"/>
              <a:ea typeface="宋体"/>
              <a:cs typeface="Arial"/>
            </a:endParaRPr>
          </a:p>
          <a:p>
            <a:pPr marL="228600" marR="0" lvl="0" indent="-228600" algn="l" defTabSz="914400" rtl="0" eaLnBrk="0" fontAlgn="base" latinLnBrk="0" hangingPunct="0">
              <a:lnSpc>
                <a:spcPct val="100000"/>
              </a:lnSpc>
              <a:spcBef>
                <a:spcPct val="30000"/>
              </a:spcBef>
              <a:spcAft>
                <a:spcPct val="0"/>
              </a:spcAft>
              <a:buClrTx/>
              <a:buSzTx/>
              <a:buFontTx/>
              <a:buAutoNum type="arabicPeriod"/>
              <a:tabLst/>
              <a:defRPr/>
            </a:pPr>
            <a:r>
              <a:rPr lang="zh-TW" altLang="en-US" sz="1200" dirty="0">
                <a:solidFill>
                  <a:schemeClr val="bg1"/>
                </a:solidFill>
                <a:latin typeface="Arial"/>
                <a:ea typeface="宋体"/>
                <a:cs typeface="Arial"/>
              </a:rPr>
              <a:t>其實要交日本朋友不是件簡單的事，因為文化民風的關係，在對待外國人或是其他初次見面的人，日本人會表現得很有禮貌，但這就會顯得非常有距離不好加深關係。即便如此，在日本的許多的活動、聯誼、歡迎會等等社交場合都是在燒肉店或是居酒屋裡舉行。來日本前對日本的印象就是天天生魚片、天婦羅等等，但最終就是天天居酒屋報到</a:t>
            </a:r>
            <a:r>
              <a:rPr lang="en-US" altLang="zh-TW" sz="1200" dirty="0">
                <a:solidFill>
                  <a:schemeClr val="bg1"/>
                </a:solidFill>
                <a:latin typeface="Arial"/>
                <a:ea typeface="宋体"/>
                <a:cs typeface="Arial"/>
              </a:rPr>
              <a:t>…..</a:t>
            </a:r>
          </a:p>
          <a:p>
            <a:pPr marL="228600" marR="0" lvl="0" indent="-228600" algn="l" defTabSz="914400" rtl="0" eaLnBrk="0" fontAlgn="base" latinLnBrk="0" hangingPunct="0">
              <a:lnSpc>
                <a:spcPct val="100000"/>
              </a:lnSpc>
              <a:spcBef>
                <a:spcPct val="30000"/>
              </a:spcBef>
              <a:spcAft>
                <a:spcPct val="0"/>
              </a:spcAft>
              <a:buClrTx/>
              <a:buSzTx/>
              <a:buFontTx/>
              <a:buAutoNum type="arabicPeriod"/>
              <a:tabLst/>
              <a:defRPr/>
            </a:pPr>
            <a:r>
              <a:rPr lang="zh-TW" altLang="en-US" sz="1200" dirty="0">
                <a:solidFill>
                  <a:schemeClr val="bg1"/>
                </a:solidFill>
                <a:latin typeface="Arial"/>
                <a:ea typeface="宋体"/>
                <a:cs typeface="Arial"/>
              </a:rPr>
              <a:t>因為名額不足的原因，並沒有獲得國際會館的住宿資格，而是與日本的學生一起住在學生宿舍，雖然多了餐廳及健身房，但所有的設備都變成公用的，尤其是廁所跟浴室，這令剛到日本的我來說很不習慣。</a:t>
            </a:r>
            <a:endParaRPr lang="en-US" altLang="zh-TW" sz="1200" dirty="0">
              <a:solidFill>
                <a:schemeClr val="bg1"/>
              </a:solidFill>
              <a:latin typeface="Arial"/>
              <a:ea typeface="宋体"/>
              <a:cs typeface="Arial"/>
            </a:endParaRPr>
          </a:p>
          <a:p>
            <a:pPr marL="228600" indent="-228600">
              <a:buAutoNum type="arabicPeriod"/>
            </a:pPr>
            <a:r>
              <a:rPr lang="zh-TW" altLang="en-US" sz="1200" dirty="0">
                <a:solidFill>
                  <a:schemeClr val="bg1"/>
                </a:solidFill>
                <a:latin typeface="Arial"/>
                <a:ea typeface="宋体"/>
                <a:cs typeface="Arial"/>
              </a:rPr>
              <a:t>在弘前只要沒有自己的交通工具，就是只能走。是區內唯一的大眾運輸就是寥寥無幾又很貴的公車。走去個超商</a:t>
            </a:r>
            <a:r>
              <a:rPr lang="en-US" altLang="zh-TW" sz="1200" dirty="0">
                <a:solidFill>
                  <a:schemeClr val="bg1"/>
                </a:solidFill>
                <a:latin typeface="Arial"/>
                <a:ea typeface="宋体"/>
                <a:cs typeface="Arial"/>
              </a:rPr>
              <a:t>20</a:t>
            </a:r>
            <a:r>
              <a:rPr lang="zh-TW" altLang="en-US" sz="1200" dirty="0">
                <a:solidFill>
                  <a:schemeClr val="bg1"/>
                </a:solidFill>
                <a:latin typeface="Arial"/>
                <a:ea typeface="宋体"/>
                <a:cs typeface="Arial"/>
              </a:rPr>
              <a:t>分鐘、車站半小時等等都只是家常便飯，所以還沒適應沒機車生活的我，在沒多久就買了自行車，加入了自行車國度的一員。好處是比起走路快了許多，但為期五個月的大雪天也還是得認命走路。</a:t>
            </a:r>
            <a:endParaRPr lang="zh-TW" altLang="en-US" dirty="0"/>
          </a:p>
        </p:txBody>
      </p:sp>
      <p:sp>
        <p:nvSpPr>
          <p:cNvPr id="4" name="投影片編號版面配置區 3"/>
          <p:cNvSpPr>
            <a:spLocks noGrp="1"/>
          </p:cNvSpPr>
          <p:nvPr>
            <p:ph type="sldNum" sz="quarter" idx="5"/>
          </p:nvPr>
        </p:nvSpPr>
        <p:spPr/>
        <p:txBody>
          <a:bodyPr/>
          <a:lstStyle/>
          <a:p>
            <a:pPr>
              <a:defRPr/>
            </a:pPr>
            <a:fld id="{5C8100D8-1807-4BD5-9572-C22D6DD48FE3}" type="slidenum">
              <a:rPr lang="zh-TW" altLang="en-US" smtClean="0"/>
              <a:pPr>
                <a:defRPr/>
              </a:pPr>
              <a:t>10</a:t>
            </a:fld>
            <a:endParaRPr lang="zh-TW" altLang="en-US"/>
          </a:p>
        </p:txBody>
      </p:sp>
    </p:spTree>
    <p:extLst>
      <p:ext uri="{BB962C8B-B14F-4D97-AF65-F5344CB8AC3E}">
        <p14:creationId xmlns:p14="http://schemas.microsoft.com/office/powerpoint/2010/main" val="32361548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228600" marR="0" lvl="0" indent="-228600" algn="l" defTabSz="914400" rtl="0" eaLnBrk="0" fontAlgn="base" latinLnBrk="0" hangingPunct="0">
              <a:lnSpc>
                <a:spcPct val="100000"/>
              </a:lnSpc>
              <a:spcBef>
                <a:spcPct val="30000"/>
              </a:spcBef>
              <a:spcAft>
                <a:spcPct val="0"/>
              </a:spcAft>
              <a:buClrTx/>
              <a:buSzTx/>
              <a:buFontTx/>
              <a:buAutoNum type="arabicPeriod"/>
              <a:tabLst/>
              <a:defRPr/>
            </a:pPr>
            <a:r>
              <a:rPr lang="zh-TW" altLang="en-US" sz="1200" dirty="0">
                <a:solidFill>
                  <a:schemeClr val="bg1"/>
                </a:solidFill>
                <a:latin typeface="Arial"/>
                <a:ea typeface="宋体"/>
                <a:cs typeface="Arial"/>
              </a:rPr>
              <a:t>另外，在我前半年都沒有規律運動的情況下，我在第二學期加入了橄欖球隊，雖然只有在國中的時候碰過一陣子，但日本的體育性社團及隊伍的風氣給了我想參與的動力，也在這之中一口氣的認識好幾個日本朋友，社團對於日本人來說跟課業是相同地位的，也就是如此職人、匠人這種全心全意投入的標籤才會貼在他們身上。</a:t>
            </a:r>
          </a:p>
          <a:p>
            <a:pPr marL="228600" indent="-228600">
              <a:buAutoNum type="arabicPeriod"/>
            </a:pPr>
            <a:endParaRPr lang="zh-TW" altLang="en-US" dirty="0"/>
          </a:p>
        </p:txBody>
      </p:sp>
      <p:sp>
        <p:nvSpPr>
          <p:cNvPr id="4" name="投影片編號版面配置區 3"/>
          <p:cNvSpPr>
            <a:spLocks noGrp="1"/>
          </p:cNvSpPr>
          <p:nvPr>
            <p:ph type="sldNum" sz="quarter" idx="5"/>
          </p:nvPr>
        </p:nvSpPr>
        <p:spPr/>
        <p:txBody>
          <a:bodyPr/>
          <a:lstStyle/>
          <a:p>
            <a:pPr>
              <a:defRPr/>
            </a:pPr>
            <a:fld id="{5C8100D8-1807-4BD5-9572-C22D6DD48FE3}" type="slidenum">
              <a:rPr lang="zh-TW" altLang="en-US" smtClean="0"/>
              <a:pPr>
                <a:defRPr/>
              </a:pPr>
              <a:t>11</a:t>
            </a:fld>
            <a:endParaRPr lang="zh-TW" altLang="en-US"/>
          </a:p>
        </p:txBody>
      </p:sp>
    </p:spTree>
    <p:extLst>
      <p:ext uri="{BB962C8B-B14F-4D97-AF65-F5344CB8AC3E}">
        <p14:creationId xmlns:p14="http://schemas.microsoft.com/office/powerpoint/2010/main" val="13652550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228600" indent="-228600">
              <a:buAutoNum type="arabicPeriod"/>
            </a:pPr>
            <a:endParaRPr lang="zh-TW" altLang="en-US" dirty="0"/>
          </a:p>
        </p:txBody>
      </p:sp>
      <p:sp>
        <p:nvSpPr>
          <p:cNvPr id="4" name="投影片編號版面配置區 3"/>
          <p:cNvSpPr>
            <a:spLocks noGrp="1"/>
          </p:cNvSpPr>
          <p:nvPr>
            <p:ph type="sldNum" sz="quarter" idx="5"/>
          </p:nvPr>
        </p:nvSpPr>
        <p:spPr/>
        <p:txBody>
          <a:bodyPr/>
          <a:lstStyle/>
          <a:p>
            <a:pPr>
              <a:defRPr/>
            </a:pPr>
            <a:fld id="{5C8100D8-1807-4BD5-9572-C22D6DD48FE3}" type="slidenum">
              <a:rPr lang="zh-TW" altLang="en-US" smtClean="0"/>
              <a:pPr>
                <a:defRPr/>
              </a:pPr>
              <a:t>12</a:t>
            </a:fld>
            <a:endParaRPr lang="zh-TW" altLang="en-US"/>
          </a:p>
        </p:txBody>
      </p:sp>
    </p:spTree>
    <p:extLst>
      <p:ext uri="{BB962C8B-B14F-4D97-AF65-F5344CB8AC3E}">
        <p14:creationId xmlns:p14="http://schemas.microsoft.com/office/powerpoint/2010/main" val="3908642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228600" indent="-228600">
              <a:buAutoNum type="arabicPeriod"/>
            </a:pPr>
            <a:r>
              <a:rPr lang="zh-TW" altLang="en-US" dirty="0"/>
              <a:t>比起台灣四季如夏，從我到日本以來基本上都是穿著長袖出門的，即便是大太陽</a:t>
            </a:r>
            <a:r>
              <a:rPr lang="en-US" altLang="zh-TW" dirty="0"/>
              <a:t>20</a:t>
            </a:r>
            <a:r>
              <a:rPr lang="zh-TW" altLang="en-US" dirty="0"/>
              <a:t>度左右，到了晚上也還是會只剩個位數，日本東北這邊每天基本上都有大風，溫度及遍布低也還是會被吹到著涼。</a:t>
            </a:r>
            <a:endParaRPr lang="en-US" altLang="zh-TW" dirty="0"/>
          </a:p>
          <a:p>
            <a:pPr marL="228600" indent="-228600">
              <a:buAutoNum type="arabicPeriod"/>
            </a:pPr>
            <a:r>
              <a:rPr lang="zh-TW" altLang="en-US" dirty="0"/>
              <a:t>說到弘前名產，除了蘋果還是蘋果。要蘋果有蘋果，要其他的也有蘋果。總之就是蘋果。</a:t>
            </a:r>
            <a:endParaRPr lang="en-US" altLang="zh-TW" dirty="0"/>
          </a:p>
          <a:p>
            <a:pPr marL="228600" indent="-228600">
              <a:buAutoNum type="arabicPeriod"/>
            </a:pPr>
            <a:r>
              <a:rPr lang="zh-TW" altLang="en-US" dirty="0"/>
              <a:t>因為旁邊就是青森市的關係，所以也是有許多魚乾，煮干之類的海鮮相關商品，想當然味道就會比在台灣來的重口。而且在日本喜歡吃冷菜，所以常常食堂供的餐都是冷的，即便不情願也沒得選。</a:t>
            </a:r>
            <a:endParaRPr lang="en-US" altLang="zh-TW" dirty="0"/>
          </a:p>
          <a:p>
            <a:pPr marL="228600" indent="-228600">
              <a:buAutoNum type="arabicPeriod"/>
            </a:pPr>
            <a:r>
              <a:rPr lang="zh-TW" altLang="en-US" dirty="0"/>
              <a:t>日本老師多半著重於學生對課堂內容的理解，而不是考試的成績，所以你不必擔心期末期中考試，但替代他的是做不完的報告及心得作業</a:t>
            </a:r>
            <a:r>
              <a:rPr lang="en-US" altLang="zh-TW" dirty="0"/>
              <a:t>…</a:t>
            </a:r>
          </a:p>
          <a:p>
            <a:pPr marL="228600" indent="-228600">
              <a:buAutoNum type="arabicPeriod"/>
            </a:pPr>
            <a:r>
              <a:rPr lang="zh-TW" altLang="en-US" dirty="0"/>
              <a:t>日本的環境衛生整潔是出了名的乾淨，就連鄉下偏遠地區的公共廁所也都是乾乾淨淨，一點異味也沒有，日本普及化的免治馬桶及去垃圾桶化也是台灣最需要學習的部分。雖然公德心問題無法解決界是了</a:t>
            </a:r>
            <a:r>
              <a:rPr lang="en-US" altLang="zh-TW" dirty="0"/>
              <a:t>…</a:t>
            </a:r>
          </a:p>
          <a:p>
            <a:pPr marL="228600" indent="-228600">
              <a:buAutoNum type="arabicPeriod"/>
            </a:pPr>
            <a:r>
              <a:rPr lang="zh-TW" altLang="en-US" dirty="0"/>
              <a:t>如我前面所說，日本人很會做表面，要交到真的好的日本朋友是有點難度的，但沒有甚麼是一杯啤酒無法完成的事，如果有，反正日本居酒屋的喝到飽如此好用，一直灌就對了。</a:t>
            </a:r>
          </a:p>
        </p:txBody>
      </p:sp>
      <p:sp>
        <p:nvSpPr>
          <p:cNvPr id="4" name="投影片編號版面配置區 3"/>
          <p:cNvSpPr>
            <a:spLocks noGrp="1"/>
          </p:cNvSpPr>
          <p:nvPr>
            <p:ph type="sldNum" sz="quarter" idx="5"/>
          </p:nvPr>
        </p:nvSpPr>
        <p:spPr/>
        <p:txBody>
          <a:bodyPr/>
          <a:lstStyle/>
          <a:p>
            <a:pPr>
              <a:defRPr/>
            </a:pPr>
            <a:fld id="{5C8100D8-1807-4BD5-9572-C22D6DD48FE3}" type="slidenum">
              <a:rPr lang="zh-TW" altLang="en-US" smtClean="0"/>
              <a:pPr>
                <a:defRPr/>
              </a:pPr>
              <a:t>13</a:t>
            </a:fld>
            <a:endParaRPr lang="zh-TW" altLang="en-US"/>
          </a:p>
        </p:txBody>
      </p:sp>
    </p:spTree>
    <p:extLst>
      <p:ext uri="{BB962C8B-B14F-4D97-AF65-F5344CB8AC3E}">
        <p14:creationId xmlns:p14="http://schemas.microsoft.com/office/powerpoint/2010/main" val="42231669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228600" indent="-228600">
              <a:buAutoNum type="arabicPeriod"/>
            </a:pPr>
            <a:endParaRPr lang="zh-TW" altLang="en-US" dirty="0"/>
          </a:p>
        </p:txBody>
      </p:sp>
      <p:sp>
        <p:nvSpPr>
          <p:cNvPr id="4" name="投影片編號版面配置區 3"/>
          <p:cNvSpPr>
            <a:spLocks noGrp="1"/>
          </p:cNvSpPr>
          <p:nvPr>
            <p:ph type="sldNum" sz="quarter" idx="5"/>
          </p:nvPr>
        </p:nvSpPr>
        <p:spPr/>
        <p:txBody>
          <a:bodyPr/>
          <a:lstStyle/>
          <a:p>
            <a:pPr>
              <a:defRPr/>
            </a:pPr>
            <a:fld id="{5C8100D8-1807-4BD5-9572-C22D6DD48FE3}" type="slidenum">
              <a:rPr lang="zh-TW" altLang="en-US" smtClean="0"/>
              <a:pPr>
                <a:defRPr/>
              </a:pPr>
              <a:t>14</a:t>
            </a:fld>
            <a:endParaRPr lang="zh-TW" altLang="en-US"/>
          </a:p>
        </p:txBody>
      </p:sp>
    </p:spTree>
    <p:extLst>
      <p:ext uri="{BB962C8B-B14F-4D97-AF65-F5344CB8AC3E}">
        <p14:creationId xmlns:p14="http://schemas.microsoft.com/office/powerpoint/2010/main" val="3626504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Date Placeholder 3">
            <a:extLst>
              <a:ext uri="{FF2B5EF4-FFF2-40B4-BE49-F238E27FC236}">
                <a16:creationId xmlns:a16="http://schemas.microsoft.com/office/drawing/2014/main" id="{41BB50C4-EF71-FC3E-3C08-CD9AD5E41615}"/>
              </a:ext>
            </a:extLst>
          </p:cNvPr>
          <p:cNvSpPr>
            <a:spLocks noGrp="1" noChangeArrowheads="1"/>
          </p:cNvSpPr>
          <p:nvPr>
            <p:ph type="dt" sz="half" idx="10"/>
          </p:nvPr>
        </p:nvSpPr>
        <p:spPr>
          <a:ln/>
        </p:spPr>
        <p:txBody>
          <a:bodyPr/>
          <a:lstStyle>
            <a:lvl1pPr>
              <a:defRPr/>
            </a:lvl1pPr>
          </a:lstStyle>
          <a:p>
            <a:pPr>
              <a:defRPr/>
            </a:pPr>
            <a:endParaRPr lang="zh-CN" altLang="en-US"/>
          </a:p>
        </p:txBody>
      </p:sp>
      <p:sp>
        <p:nvSpPr>
          <p:cNvPr id="5" name="Footer Placeholder 4">
            <a:extLst>
              <a:ext uri="{FF2B5EF4-FFF2-40B4-BE49-F238E27FC236}">
                <a16:creationId xmlns:a16="http://schemas.microsoft.com/office/drawing/2014/main" id="{529F7634-546B-0D76-885D-A8E26A57FEFC}"/>
              </a:ext>
            </a:extLst>
          </p:cNvPr>
          <p:cNvSpPr>
            <a:spLocks noGrp="1" noChangeArrowheads="1"/>
          </p:cNvSpPr>
          <p:nvPr>
            <p:ph type="ftr" sz="quarter" idx="11"/>
          </p:nvPr>
        </p:nvSpPr>
        <p:spPr>
          <a:ln/>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E00A2F72-4ACA-A5AB-2F01-769E09FB0772}"/>
              </a:ext>
            </a:extLst>
          </p:cNvPr>
          <p:cNvSpPr>
            <a:spLocks noGrp="1" noChangeArrowheads="1"/>
          </p:cNvSpPr>
          <p:nvPr>
            <p:ph type="sldNum" sz="quarter" idx="12"/>
          </p:nvPr>
        </p:nvSpPr>
        <p:spPr>
          <a:ln/>
        </p:spPr>
        <p:txBody>
          <a:bodyPr/>
          <a:lstStyle>
            <a:lvl1pPr>
              <a:defRPr/>
            </a:lvl1pPr>
          </a:lstStyle>
          <a:p>
            <a:pPr>
              <a:defRPr/>
            </a:pPr>
            <a:fld id="{92E33DD8-799E-4970-ABDC-C81FADC6A250}" type="slidenum">
              <a:rPr lang="zh-CN" altLang="en-US"/>
              <a:pPr>
                <a:defRPr/>
              </a:pPr>
              <a:t>‹#›</a:t>
            </a:fld>
            <a:endParaRPr lang="zh-CN" altLang="en-US"/>
          </a:p>
        </p:txBody>
      </p:sp>
    </p:spTree>
    <p:extLst>
      <p:ext uri="{BB962C8B-B14F-4D97-AF65-F5344CB8AC3E}">
        <p14:creationId xmlns:p14="http://schemas.microsoft.com/office/powerpoint/2010/main" val="42768162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Date Placeholder 3">
            <a:extLst>
              <a:ext uri="{FF2B5EF4-FFF2-40B4-BE49-F238E27FC236}">
                <a16:creationId xmlns:a16="http://schemas.microsoft.com/office/drawing/2014/main" id="{06485436-921E-8D26-C7B3-9CFAD4669D19}"/>
              </a:ext>
            </a:extLst>
          </p:cNvPr>
          <p:cNvSpPr>
            <a:spLocks noGrp="1" noChangeArrowheads="1"/>
          </p:cNvSpPr>
          <p:nvPr>
            <p:ph type="dt" sz="half" idx="10"/>
          </p:nvPr>
        </p:nvSpPr>
        <p:spPr>
          <a:ln/>
        </p:spPr>
        <p:txBody>
          <a:bodyPr/>
          <a:lstStyle>
            <a:lvl1pPr>
              <a:defRPr/>
            </a:lvl1pPr>
          </a:lstStyle>
          <a:p>
            <a:pPr>
              <a:defRPr/>
            </a:pPr>
            <a:endParaRPr lang="zh-CN" altLang="en-US"/>
          </a:p>
        </p:txBody>
      </p:sp>
      <p:sp>
        <p:nvSpPr>
          <p:cNvPr id="5" name="Footer Placeholder 4">
            <a:extLst>
              <a:ext uri="{FF2B5EF4-FFF2-40B4-BE49-F238E27FC236}">
                <a16:creationId xmlns:a16="http://schemas.microsoft.com/office/drawing/2014/main" id="{FF0E6B46-156D-4716-01B9-412A4CB3D578}"/>
              </a:ext>
            </a:extLst>
          </p:cNvPr>
          <p:cNvSpPr>
            <a:spLocks noGrp="1" noChangeArrowheads="1"/>
          </p:cNvSpPr>
          <p:nvPr>
            <p:ph type="ftr" sz="quarter" idx="11"/>
          </p:nvPr>
        </p:nvSpPr>
        <p:spPr>
          <a:ln/>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386829AB-2E39-52B8-2407-6579A1C2F5E1}"/>
              </a:ext>
            </a:extLst>
          </p:cNvPr>
          <p:cNvSpPr>
            <a:spLocks noGrp="1" noChangeArrowheads="1"/>
          </p:cNvSpPr>
          <p:nvPr>
            <p:ph type="sldNum" sz="quarter" idx="12"/>
          </p:nvPr>
        </p:nvSpPr>
        <p:spPr>
          <a:ln/>
        </p:spPr>
        <p:txBody>
          <a:bodyPr/>
          <a:lstStyle>
            <a:lvl1pPr>
              <a:defRPr/>
            </a:lvl1pPr>
          </a:lstStyle>
          <a:p>
            <a:pPr>
              <a:defRPr/>
            </a:pPr>
            <a:fld id="{BD15EC6B-01A5-4A3F-81F0-73C2579AADE1}" type="slidenum">
              <a:rPr lang="zh-CN" altLang="en-US"/>
              <a:pPr>
                <a:defRPr/>
              </a:pPr>
              <a:t>‹#›</a:t>
            </a:fld>
            <a:endParaRPr lang="zh-CN" altLang="en-US"/>
          </a:p>
        </p:txBody>
      </p:sp>
    </p:spTree>
    <p:extLst>
      <p:ext uri="{BB962C8B-B14F-4D97-AF65-F5344CB8AC3E}">
        <p14:creationId xmlns:p14="http://schemas.microsoft.com/office/powerpoint/2010/main" val="2192240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Date Placeholder 3">
            <a:extLst>
              <a:ext uri="{FF2B5EF4-FFF2-40B4-BE49-F238E27FC236}">
                <a16:creationId xmlns:a16="http://schemas.microsoft.com/office/drawing/2014/main" id="{A8639AA8-C405-5584-472F-266FD7F30F1F}"/>
              </a:ext>
            </a:extLst>
          </p:cNvPr>
          <p:cNvSpPr>
            <a:spLocks noGrp="1" noChangeArrowheads="1"/>
          </p:cNvSpPr>
          <p:nvPr>
            <p:ph type="dt" sz="half" idx="10"/>
          </p:nvPr>
        </p:nvSpPr>
        <p:spPr>
          <a:ln/>
        </p:spPr>
        <p:txBody>
          <a:bodyPr/>
          <a:lstStyle>
            <a:lvl1pPr>
              <a:defRPr/>
            </a:lvl1pPr>
          </a:lstStyle>
          <a:p>
            <a:pPr>
              <a:defRPr/>
            </a:pPr>
            <a:endParaRPr lang="zh-CN" altLang="en-US"/>
          </a:p>
        </p:txBody>
      </p:sp>
      <p:sp>
        <p:nvSpPr>
          <p:cNvPr id="5" name="Footer Placeholder 4">
            <a:extLst>
              <a:ext uri="{FF2B5EF4-FFF2-40B4-BE49-F238E27FC236}">
                <a16:creationId xmlns:a16="http://schemas.microsoft.com/office/drawing/2014/main" id="{4C3339C9-B3AF-884C-A099-D6E845E1DDE6}"/>
              </a:ext>
            </a:extLst>
          </p:cNvPr>
          <p:cNvSpPr>
            <a:spLocks noGrp="1" noChangeArrowheads="1"/>
          </p:cNvSpPr>
          <p:nvPr>
            <p:ph type="ftr" sz="quarter" idx="11"/>
          </p:nvPr>
        </p:nvSpPr>
        <p:spPr>
          <a:ln/>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A0318E51-7C7C-CAB8-313C-6128DD559B54}"/>
              </a:ext>
            </a:extLst>
          </p:cNvPr>
          <p:cNvSpPr>
            <a:spLocks noGrp="1" noChangeArrowheads="1"/>
          </p:cNvSpPr>
          <p:nvPr>
            <p:ph type="sldNum" sz="quarter" idx="12"/>
          </p:nvPr>
        </p:nvSpPr>
        <p:spPr>
          <a:ln/>
        </p:spPr>
        <p:txBody>
          <a:bodyPr/>
          <a:lstStyle>
            <a:lvl1pPr>
              <a:defRPr/>
            </a:lvl1pPr>
          </a:lstStyle>
          <a:p>
            <a:pPr>
              <a:defRPr/>
            </a:pPr>
            <a:fld id="{3EFD95BD-DBE8-45B0-A9D8-8017B1912785}" type="slidenum">
              <a:rPr lang="zh-CN" altLang="en-US"/>
              <a:pPr>
                <a:defRPr/>
              </a:pPr>
              <a:t>‹#›</a:t>
            </a:fld>
            <a:endParaRPr lang="zh-CN" altLang="en-US"/>
          </a:p>
        </p:txBody>
      </p:sp>
    </p:spTree>
    <p:extLst>
      <p:ext uri="{BB962C8B-B14F-4D97-AF65-F5344CB8AC3E}">
        <p14:creationId xmlns:p14="http://schemas.microsoft.com/office/powerpoint/2010/main" val="2156903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Date Placeholder 3">
            <a:extLst>
              <a:ext uri="{FF2B5EF4-FFF2-40B4-BE49-F238E27FC236}">
                <a16:creationId xmlns:a16="http://schemas.microsoft.com/office/drawing/2014/main" id="{AEC65C86-C596-FC2C-DEC7-893F7D3E7EAC}"/>
              </a:ext>
            </a:extLst>
          </p:cNvPr>
          <p:cNvSpPr>
            <a:spLocks noGrp="1" noChangeArrowheads="1"/>
          </p:cNvSpPr>
          <p:nvPr>
            <p:ph type="dt" sz="half" idx="10"/>
          </p:nvPr>
        </p:nvSpPr>
        <p:spPr>
          <a:ln/>
        </p:spPr>
        <p:txBody>
          <a:bodyPr/>
          <a:lstStyle>
            <a:lvl1pPr>
              <a:defRPr/>
            </a:lvl1pPr>
          </a:lstStyle>
          <a:p>
            <a:pPr>
              <a:defRPr/>
            </a:pPr>
            <a:endParaRPr lang="zh-CN" altLang="en-US"/>
          </a:p>
        </p:txBody>
      </p:sp>
      <p:sp>
        <p:nvSpPr>
          <p:cNvPr id="5" name="Footer Placeholder 4">
            <a:extLst>
              <a:ext uri="{FF2B5EF4-FFF2-40B4-BE49-F238E27FC236}">
                <a16:creationId xmlns:a16="http://schemas.microsoft.com/office/drawing/2014/main" id="{4219D8A8-FEDD-CA36-E424-F0A645398617}"/>
              </a:ext>
            </a:extLst>
          </p:cNvPr>
          <p:cNvSpPr>
            <a:spLocks noGrp="1" noChangeArrowheads="1"/>
          </p:cNvSpPr>
          <p:nvPr>
            <p:ph type="ftr" sz="quarter" idx="11"/>
          </p:nvPr>
        </p:nvSpPr>
        <p:spPr>
          <a:ln/>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DA266491-F781-154E-3B5C-2F9769FC8802}"/>
              </a:ext>
            </a:extLst>
          </p:cNvPr>
          <p:cNvSpPr>
            <a:spLocks noGrp="1" noChangeArrowheads="1"/>
          </p:cNvSpPr>
          <p:nvPr>
            <p:ph type="sldNum" sz="quarter" idx="12"/>
          </p:nvPr>
        </p:nvSpPr>
        <p:spPr>
          <a:ln/>
        </p:spPr>
        <p:txBody>
          <a:bodyPr/>
          <a:lstStyle>
            <a:lvl1pPr>
              <a:defRPr/>
            </a:lvl1pPr>
          </a:lstStyle>
          <a:p>
            <a:pPr>
              <a:defRPr/>
            </a:pPr>
            <a:fld id="{F9EF9F56-0B7B-46FA-95D6-B690E7519EAE}" type="slidenum">
              <a:rPr lang="zh-CN" altLang="en-US"/>
              <a:pPr>
                <a:defRPr/>
              </a:pPr>
              <a:t>‹#›</a:t>
            </a:fld>
            <a:endParaRPr lang="zh-CN" altLang="en-US"/>
          </a:p>
        </p:txBody>
      </p:sp>
    </p:spTree>
    <p:extLst>
      <p:ext uri="{BB962C8B-B14F-4D97-AF65-F5344CB8AC3E}">
        <p14:creationId xmlns:p14="http://schemas.microsoft.com/office/powerpoint/2010/main" val="3471693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CN" altLang="en-US"/>
              <a:t>单击此处编辑母版文本样式</a:t>
            </a:r>
          </a:p>
        </p:txBody>
      </p:sp>
      <p:sp>
        <p:nvSpPr>
          <p:cNvPr id="4" name="Date Placeholder 3">
            <a:extLst>
              <a:ext uri="{FF2B5EF4-FFF2-40B4-BE49-F238E27FC236}">
                <a16:creationId xmlns:a16="http://schemas.microsoft.com/office/drawing/2014/main" id="{0AFA32A3-8E7A-9542-C9A6-8709E7CA1344}"/>
              </a:ext>
            </a:extLst>
          </p:cNvPr>
          <p:cNvSpPr>
            <a:spLocks noGrp="1" noChangeArrowheads="1"/>
          </p:cNvSpPr>
          <p:nvPr>
            <p:ph type="dt" sz="half" idx="10"/>
          </p:nvPr>
        </p:nvSpPr>
        <p:spPr>
          <a:ln/>
        </p:spPr>
        <p:txBody>
          <a:bodyPr/>
          <a:lstStyle>
            <a:lvl1pPr>
              <a:defRPr/>
            </a:lvl1pPr>
          </a:lstStyle>
          <a:p>
            <a:pPr>
              <a:defRPr/>
            </a:pPr>
            <a:endParaRPr lang="zh-CN" altLang="en-US"/>
          </a:p>
        </p:txBody>
      </p:sp>
      <p:sp>
        <p:nvSpPr>
          <p:cNvPr id="5" name="Footer Placeholder 4">
            <a:extLst>
              <a:ext uri="{FF2B5EF4-FFF2-40B4-BE49-F238E27FC236}">
                <a16:creationId xmlns:a16="http://schemas.microsoft.com/office/drawing/2014/main" id="{DAFC0F84-75F4-906E-212E-875089D18072}"/>
              </a:ext>
            </a:extLst>
          </p:cNvPr>
          <p:cNvSpPr>
            <a:spLocks noGrp="1" noChangeArrowheads="1"/>
          </p:cNvSpPr>
          <p:nvPr>
            <p:ph type="ftr" sz="quarter" idx="11"/>
          </p:nvPr>
        </p:nvSpPr>
        <p:spPr>
          <a:ln/>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F08E6AA6-B4A7-ACDA-6B3B-6EDAE130611D}"/>
              </a:ext>
            </a:extLst>
          </p:cNvPr>
          <p:cNvSpPr>
            <a:spLocks noGrp="1" noChangeArrowheads="1"/>
          </p:cNvSpPr>
          <p:nvPr>
            <p:ph type="sldNum" sz="quarter" idx="12"/>
          </p:nvPr>
        </p:nvSpPr>
        <p:spPr>
          <a:ln/>
        </p:spPr>
        <p:txBody>
          <a:bodyPr/>
          <a:lstStyle>
            <a:lvl1pPr>
              <a:defRPr/>
            </a:lvl1pPr>
          </a:lstStyle>
          <a:p>
            <a:pPr>
              <a:defRPr/>
            </a:pPr>
            <a:fld id="{8A151EC1-416D-4041-B588-D42248DAE42C}" type="slidenum">
              <a:rPr lang="zh-CN" altLang="en-US"/>
              <a:pPr>
                <a:defRPr/>
              </a:pPr>
              <a:t>‹#›</a:t>
            </a:fld>
            <a:endParaRPr lang="zh-CN" altLang="en-US"/>
          </a:p>
        </p:txBody>
      </p:sp>
    </p:spTree>
    <p:extLst>
      <p:ext uri="{BB962C8B-B14F-4D97-AF65-F5344CB8AC3E}">
        <p14:creationId xmlns:p14="http://schemas.microsoft.com/office/powerpoint/2010/main" val="2379646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Date Placeholder 3">
            <a:extLst>
              <a:ext uri="{FF2B5EF4-FFF2-40B4-BE49-F238E27FC236}">
                <a16:creationId xmlns:a16="http://schemas.microsoft.com/office/drawing/2014/main" id="{71A4AA86-E709-8051-67DE-5FE09FA206FD}"/>
              </a:ext>
            </a:extLst>
          </p:cNvPr>
          <p:cNvSpPr>
            <a:spLocks noGrp="1" noChangeArrowheads="1"/>
          </p:cNvSpPr>
          <p:nvPr>
            <p:ph type="dt" sz="half" idx="10"/>
          </p:nvPr>
        </p:nvSpPr>
        <p:spPr>
          <a:ln/>
        </p:spPr>
        <p:txBody>
          <a:bodyPr/>
          <a:lstStyle>
            <a:lvl1pPr>
              <a:defRPr/>
            </a:lvl1pPr>
          </a:lstStyle>
          <a:p>
            <a:pPr>
              <a:defRPr/>
            </a:pPr>
            <a:endParaRPr lang="zh-CN" altLang="en-US"/>
          </a:p>
        </p:txBody>
      </p:sp>
      <p:sp>
        <p:nvSpPr>
          <p:cNvPr id="6" name="Footer Placeholder 4">
            <a:extLst>
              <a:ext uri="{FF2B5EF4-FFF2-40B4-BE49-F238E27FC236}">
                <a16:creationId xmlns:a16="http://schemas.microsoft.com/office/drawing/2014/main" id="{33A3BE4C-113A-27BA-02AF-2EDBB559A5CE}"/>
              </a:ext>
            </a:extLst>
          </p:cNvPr>
          <p:cNvSpPr>
            <a:spLocks noGrp="1" noChangeArrowheads="1"/>
          </p:cNvSpPr>
          <p:nvPr>
            <p:ph type="ftr" sz="quarter" idx="11"/>
          </p:nvPr>
        </p:nvSpPr>
        <p:spPr>
          <a:ln/>
        </p:spPr>
        <p:txBody>
          <a:bodyPr/>
          <a:lstStyle>
            <a:lvl1pPr>
              <a:defRPr/>
            </a:lvl1pPr>
          </a:lstStyle>
          <a:p>
            <a:pPr>
              <a:defRPr/>
            </a:pPr>
            <a:endParaRPr lang="zh-CN" altLang="en-US"/>
          </a:p>
        </p:txBody>
      </p:sp>
      <p:sp>
        <p:nvSpPr>
          <p:cNvPr id="7" name="Slide Number Placeholder 5">
            <a:extLst>
              <a:ext uri="{FF2B5EF4-FFF2-40B4-BE49-F238E27FC236}">
                <a16:creationId xmlns:a16="http://schemas.microsoft.com/office/drawing/2014/main" id="{91A1BE8D-86FB-E719-6270-FC550F58747D}"/>
              </a:ext>
            </a:extLst>
          </p:cNvPr>
          <p:cNvSpPr>
            <a:spLocks noGrp="1" noChangeArrowheads="1"/>
          </p:cNvSpPr>
          <p:nvPr>
            <p:ph type="sldNum" sz="quarter" idx="12"/>
          </p:nvPr>
        </p:nvSpPr>
        <p:spPr>
          <a:ln/>
        </p:spPr>
        <p:txBody>
          <a:bodyPr/>
          <a:lstStyle>
            <a:lvl1pPr>
              <a:defRPr/>
            </a:lvl1pPr>
          </a:lstStyle>
          <a:p>
            <a:pPr>
              <a:defRPr/>
            </a:pPr>
            <a:fld id="{A128FE9A-3DB4-40CC-8670-562FADBE9EAB}" type="slidenum">
              <a:rPr lang="zh-CN" altLang="en-US"/>
              <a:pPr>
                <a:defRPr/>
              </a:pPr>
              <a:t>‹#›</a:t>
            </a:fld>
            <a:endParaRPr lang="zh-CN" altLang="en-US"/>
          </a:p>
        </p:txBody>
      </p:sp>
    </p:spTree>
    <p:extLst>
      <p:ext uri="{BB962C8B-B14F-4D97-AF65-F5344CB8AC3E}">
        <p14:creationId xmlns:p14="http://schemas.microsoft.com/office/powerpoint/2010/main" val="189457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Date Placeholder 3">
            <a:extLst>
              <a:ext uri="{FF2B5EF4-FFF2-40B4-BE49-F238E27FC236}">
                <a16:creationId xmlns:a16="http://schemas.microsoft.com/office/drawing/2014/main" id="{E1146266-6C61-BBBC-1978-3F67D3EFAB4F}"/>
              </a:ext>
            </a:extLst>
          </p:cNvPr>
          <p:cNvSpPr>
            <a:spLocks noGrp="1" noChangeArrowheads="1"/>
          </p:cNvSpPr>
          <p:nvPr>
            <p:ph type="dt" sz="half" idx="10"/>
          </p:nvPr>
        </p:nvSpPr>
        <p:spPr>
          <a:ln/>
        </p:spPr>
        <p:txBody>
          <a:bodyPr/>
          <a:lstStyle>
            <a:lvl1pPr>
              <a:defRPr/>
            </a:lvl1pPr>
          </a:lstStyle>
          <a:p>
            <a:pPr>
              <a:defRPr/>
            </a:pPr>
            <a:endParaRPr lang="zh-CN" altLang="en-US"/>
          </a:p>
        </p:txBody>
      </p:sp>
      <p:sp>
        <p:nvSpPr>
          <p:cNvPr id="8" name="Footer Placeholder 4">
            <a:extLst>
              <a:ext uri="{FF2B5EF4-FFF2-40B4-BE49-F238E27FC236}">
                <a16:creationId xmlns:a16="http://schemas.microsoft.com/office/drawing/2014/main" id="{7DD1572D-B1C2-E095-DC5B-8289BFF03498}"/>
              </a:ext>
            </a:extLst>
          </p:cNvPr>
          <p:cNvSpPr>
            <a:spLocks noGrp="1" noChangeArrowheads="1"/>
          </p:cNvSpPr>
          <p:nvPr>
            <p:ph type="ftr" sz="quarter" idx="11"/>
          </p:nvPr>
        </p:nvSpPr>
        <p:spPr>
          <a:ln/>
        </p:spPr>
        <p:txBody>
          <a:bodyPr/>
          <a:lstStyle>
            <a:lvl1pPr>
              <a:defRPr/>
            </a:lvl1pPr>
          </a:lstStyle>
          <a:p>
            <a:pPr>
              <a:defRPr/>
            </a:pPr>
            <a:endParaRPr lang="zh-CN" altLang="en-US"/>
          </a:p>
        </p:txBody>
      </p:sp>
      <p:sp>
        <p:nvSpPr>
          <p:cNvPr id="9" name="Slide Number Placeholder 5">
            <a:extLst>
              <a:ext uri="{FF2B5EF4-FFF2-40B4-BE49-F238E27FC236}">
                <a16:creationId xmlns:a16="http://schemas.microsoft.com/office/drawing/2014/main" id="{3C0D0E0D-8DA3-64DB-C719-6C3E02FF0040}"/>
              </a:ext>
            </a:extLst>
          </p:cNvPr>
          <p:cNvSpPr>
            <a:spLocks noGrp="1" noChangeArrowheads="1"/>
          </p:cNvSpPr>
          <p:nvPr>
            <p:ph type="sldNum" sz="quarter" idx="12"/>
          </p:nvPr>
        </p:nvSpPr>
        <p:spPr>
          <a:ln/>
        </p:spPr>
        <p:txBody>
          <a:bodyPr/>
          <a:lstStyle>
            <a:lvl1pPr>
              <a:defRPr/>
            </a:lvl1pPr>
          </a:lstStyle>
          <a:p>
            <a:pPr>
              <a:defRPr/>
            </a:pPr>
            <a:fld id="{6C90D765-1BBB-47B8-B8BC-6B501B6DE667}" type="slidenum">
              <a:rPr lang="zh-CN" altLang="en-US"/>
              <a:pPr>
                <a:defRPr/>
              </a:pPr>
              <a:t>‹#›</a:t>
            </a:fld>
            <a:endParaRPr lang="zh-CN" altLang="en-US"/>
          </a:p>
        </p:txBody>
      </p:sp>
    </p:spTree>
    <p:extLst>
      <p:ext uri="{BB962C8B-B14F-4D97-AF65-F5344CB8AC3E}">
        <p14:creationId xmlns:p14="http://schemas.microsoft.com/office/powerpoint/2010/main" val="20600173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Date Placeholder 3">
            <a:extLst>
              <a:ext uri="{FF2B5EF4-FFF2-40B4-BE49-F238E27FC236}">
                <a16:creationId xmlns:a16="http://schemas.microsoft.com/office/drawing/2014/main" id="{5C157364-EF4B-39F5-A173-3AE0EDF6C8E5}"/>
              </a:ext>
            </a:extLst>
          </p:cNvPr>
          <p:cNvSpPr>
            <a:spLocks noGrp="1" noChangeArrowheads="1"/>
          </p:cNvSpPr>
          <p:nvPr>
            <p:ph type="dt" sz="half" idx="10"/>
          </p:nvPr>
        </p:nvSpPr>
        <p:spPr>
          <a:ln/>
        </p:spPr>
        <p:txBody>
          <a:bodyPr/>
          <a:lstStyle>
            <a:lvl1pPr>
              <a:defRPr/>
            </a:lvl1pPr>
          </a:lstStyle>
          <a:p>
            <a:pPr>
              <a:defRPr/>
            </a:pPr>
            <a:endParaRPr lang="zh-CN" altLang="en-US"/>
          </a:p>
        </p:txBody>
      </p:sp>
      <p:sp>
        <p:nvSpPr>
          <p:cNvPr id="4" name="Footer Placeholder 4">
            <a:extLst>
              <a:ext uri="{FF2B5EF4-FFF2-40B4-BE49-F238E27FC236}">
                <a16:creationId xmlns:a16="http://schemas.microsoft.com/office/drawing/2014/main" id="{493B2017-6A1E-11F1-066B-E2FE501267CD}"/>
              </a:ext>
            </a:extLst>
          </p:cNvPr>
          <p:cNvSpPr>
            <a:spLocks noGrp="1" noChangeArrowheads="1"/>
          </p:cNvSpPr>
          <p:nvPr>
            <p:ph type="ftr" sz="quarter" idx="11"/>
          </p:nvPr>
        </p:nvSpPr>
        <p:spPr>
          <a:ln/>
        </p:spPr>
        <p:txBody>
          <a:bodyPr/>
          <a:lstStyle>
            <a:lvl1pPr>
              <a:defRPr/>
            </a:lvl1pPr>
          </a:lstStyle>
          <a:p>
            <a:pPr>
              <a:defRPr/>
            </a:pPr>
            <a:endParaRPr lang="zh-CN" altLang="en-US"/>
          </a:p>
        </p:txBody>
      </p:sp>
      <p:sp>
        <p:nvSpPr>
          <p:cNvPr id="5" name="Slide Number Placeholder 5">
            <a:extLst>
              <a:ext uri="{FF2B5EF4-FFF2-40B4-BE49-F238E27FC236}">
                <a16:creationId xmlns:a16="http://schemas.microsoft.com/office/drawing/2014/main" id="{00C00FB5-5723-9803-7322-85DDC4E215AC}"/>
              </a:ext>
            </a:extLst>
          </p:cNvPr>
          <p:cNvSpPr>
            <a:spLocks noGrp="1" noChangeArrowheads="1"/>
          </p:cNvSpPr>
          <p:nvPr>
            <p:ph type="sldNum" sz="quarter" idx="12"/>
          </p:nvPr>
        </p:nvSpPr>
        <p:spPr>
          <a:ln/>
        </p:spPr>
        <p:txBody>
          <a:bodyPr/>
          <a:lstStyle>
            <a:lvl1pPr>
              <a:defRPr/>
            </a:lvl1pPr>
          </a:lstStyle>
          <a:p>
            <a:pPr>
              <a:defRPr/>
            </a:pPr>
            <a:fld id="{ADBA8ACC-E0BA-4788-B84E-C4116853D99C}" type="slidenum">
              <a:rPr lang="zh-CN" altLang="en-US"/>
              <a:pPr>
                <a:defRPr/>
              </a:pPr>
              <a:t>‹#›</a:t>
            </a:fld>
            <a:endParaRPr lang="zh-CN" altLang="en-US"/>
          </a:p>
        </p:txBody>
      </p:sp>
    </p:spTree>
    <p:extLst>
      <p:ext uri="{BB962C8B-B14F-4D97-AF65-F5344CB8AC3E}">
        <p14:creationId xmlns:p14="http://schemas.microsoft.com/office/powerpoint/2010/main" val="1815729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5CD7468-E72E-A85C-B776-AA047A2D8C38}"/>
              </a:ext>
            </a:extLst>
          </p:cNvPr>
          <p:cNvSpPr>
            <a:spLocks noGrp="1" noChangeArrowheads="1"/>
          </p:cNvSpPr>
          <p:nvPr>
            <p:ph type="dt" sz="half" idx="10"/>
          </p:nvPr>
        </p:nvSpPr>
        <p:spPr>
          <a:ln/>
        </p:spPr>
        <p:txBody>
          <a:bodyPr/>
          <a:lstStyle>
            <a:lvl1pPr>
              <a:defRPr/>
            </a:lvl1pPr>
          </a:lstStyle>
          <a:p>
            <a:pPr>
              <a:defRPr/>
            </a:pPr>
            <a:endParaRPr lang="zh-CN" altLang="en-US"/>
          </a:p>
        </p:txBody>
      </p:sp>
      <p:sp>
        <p:nvSpPr>
          <p:cNvPr id="3" name="Footer Placeholder 4">
            <a:extLst>
              <a:ext uri="{FF2B5EF4-FFF2-40B4-BE49-F238E27FC236}">
                <a16:creationId xmlns:a16="http://schemas.microsoft.com/office/drawing/2014/main" id="{7E1BCDB6-89A8-0B33-FA65-4A38A80FE636}"/>
              </a:ext>
            </a:extLst>
          </p:cNvPr>
          <p:cNvSpPr>
            <a:spLocks noGrp="1" noChangeArrowheads="1"/>
          </p:cNvSpPr>
          <p:nvPr>
            <p:ph type="ftr" sz="quarter" idx="11"/>
          </p:nvPr>
        </p:nvSpPr>
        <p:spPr>
          <a:ln/>
        </p:spPr>
        <p:txBody>
          <a:bodyPr/>
          <a:lstStyle>
            <a:lvl1pPr>
              <a:defRPr/>
            </a:lvl1pPr>
          </a:lstStyle>
          <a:p>
            <a:pPr>
              <a:defRPr/>
            </a:pPr>
            <a:endParaRPr lang="zh-CN" altLang="en-US"/>
          </a:p>
        </p:txBody>
      </p:sp>
      <p:sp>
        <p:nvSpPr>
          <p:cNvPr id="4" name="Slide Number Placeholder 5">
            <a:extLst>
              <a:ext uri="{FF2B5EF4-FFF2-40B4-BE49-F238E27FC236}">
                <a16:creationId xmlns:a16="http://schemas.microsoft.com/office/drawing/2014/main" id="{A8F10F81-CE6A-3978-AA20-1EDB0AB5308F}"/>
              </a:ext>
            </a:extLst>
          </p:cNvPr>
          <p:cNvSpPr>
            <a:spLocks noGrp="1" noChangeArrowheads="1"/>
          </p:cNvSpPr>
          <p:nvPr>
            <p:ph type="sldNum" sz="quarter" idx="12"/>
          </p:nvPr>
        </p:nvSpPr>
        <p:spPr>
          <a:ln/>
        </p:spPr>
        <p:txBody>
          <a:bodyPr/>
          <a:lstStyle>
            <a:lvl1pPr>
              <a:defRPr/>
            </a:lvl1pPr>
          </a:lstStyle>
          <a:p>
            <a:pPr>
              <a:defRPr/>
            </a:pPr>
            <a:fld id="{CB1E4F17-25EC-4272-B1B6-4672338FF502}" type="slidenum">
              <a:rPr lang="zh-CN" altLang="en-US"/>
              <a:pPr>
                <a:defRPr/>
              </a:pPr>
              <a:t>‹#›</a:t>
            </a:fld>
            <a:endParaRPr lang="zh-CN" altLang="en-US"/>
          </a:p>
        </p:txBody>
      </p:sp>
    </p:spTree>
    <p:extLst>
      <p:ext uri="{BB962C8B-B14F-4D97-AF65-F5344CB8AC3E}">
        <p14:creationId xmlns:p14="http://schemas.microsoft.com/office/powerpoint/2010/main" val="3468052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3">
            <a:extLst>
              <a:ext uri="{FF2B5EF4-FFF2-40B4-BE49-F238E27FC236}">
                <a16:creationId xmlns:a16="http://schemas.microsoft.com/office/drawing/2014/main" id="{D1B5E289-184B-826F-1921-9AB376AC694A}"/>
              </a:ext>
            </a:extLst>
          </p:cNvPr>
          <p:cNvSpPr>
            <a:spLocks noGrp="1" noChangeArrowheads="1"/>
          </p:cNvSpPr>
          <p:nvPr>
            <p:ph type="dt" sz="half" idx="10"/>
          </p:nvPr>
        </p:nvSpPr>
        <p:spPr>
          <a:ln/>
        </p:spPr>
        <p:txBody>
          <a:bodyPr/>
          <a:lstStyle>
            <a:lvl1pPr>
              <a:defRPr/>
            </a:lvl1pPr>
          </a:lstStyle>
          <a:p>
            <a:pPr>
              <a:defRPr/>
            </a:pPr>
            <a:endParaRPr lang="zh-CN" altLang="en-US"/>
          </a:p>
        </p:txBody>
      </p:sp>
      <p:sp>
        <p:nvSpPr>
          <p:cNvPr id="6" name="Footer Placeholder 4">
            <a:extLst>
              <a:ext uri="{FF2B5EF4-FFF2-40B4-BE49-F238E27FC236}">
                <a16:creationId xmlns:a16="http://schemas.microsoft.com/office/drawing/2014/main" id="{D3B51F62-9C94-F1DC-3882-DF222250A0A6}"/>
              </a:ext>
            </a:extLst>
          </p:cNvPr>
          <p:cNvSpPr>
            <a:spLocks noGrp="1" noChangeArrowheads="1"/>
          </p:cNvSpPr>
          <p:nvPr>
            <p:ph type="ftr" sz="quarter" idx="11"/>
          </p:nvPr>
        </p:nvSpPr>
        <p:spPr>
          <a:ln/>
        </p:spPr>
        <p:txBody>
          <a:bodyPr/>
          <a:lstStyle>
            <a:lvl1pPr>
              <a:defRPr/>
            </a:lvl1pPr>
          </a:lstStyle>
          <a:p>
            <a:pPr>
              <a:defRPr/>
            </a:pPr>
            <a:endParaRPr lang="zh-CN" altLang="en-US"/>
          </a:p>
        </p:txBody>
      </p:sp>
      <p:sp>
        <p:nvSpPr>
          <p:cNvPr id="7" name="Slide Number Placeholder 5">
            <a:extLst>
              <a:ext uri="{FF2B5EF4-FFF2-40B4-BE49-F238E27FC236}">
                <a16:creationId xmlns:a16="http://schemas.microsoft.com/office/drawing/2014/main" id="{8DE5E605-A17E-B409-B8E1-15C5D8B87D04}"/>
              </a:ext>
            </a:extLst>
          </p:cNvPr>
          <p:cNvSpPr>
            <a:spLocks noGrp="1" noChangeArrowheads="1"/>
          </p:cNvSpPr>
          <p:nvPr>
            <p:ph type="sldNum" sz="quarter" idx="12"/>
          </p:nvPr>
        </p:nvSpPr>
        <p:spPr>
          <a:ln/>
        </p:spPr>
        <p:txBody>
          <a:bodyPr/>
          <a:lstStyle>
            <a:lvl1pPr>
              <a:defRPr/>
            </a:lvl1pPr>
          </a:lstStyle>
          <a:p>
            <a:pPr>
              <a:defRPr/>
            </a:pPr>
            <a:fld id="{A7C46173-AAC1-420B-BDCF-A5E99C182197}" type="slidenum">
              <a:rPr lang="zh-CN" altLang="en-US"/>
              <a:pPr>
                <a:defRPr/>
              </a:pPr>
              <a:t>‹#›</a:t>
            </a:fld>
            <a:endParaRPr lang="zh-CN" altLang="en-US"/>
          </a:p>
        </p:txBody>
      </p:sp>
    </p:spTree>
    <p:extLst>
      <p:ext uri="{BB962C8B-B14F-4D97-AF65-F5344CB8AC3E}">
        <p14:creationId xmlns:p14="http://schemas.microsoft.com/office/powerpoint/2010/main" val="1975460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3">
            <a:extLst>
              <a:ext uri="{FF2B5EF4-FFF2-40B4-BE49-F238E27FC236}">
                <a16:creationId xmlns:a16="http://schemas.microsoft.com/office/drawing/2014/main" id="{E35C7001-FB7C-8242-94C8-A850805A2B57}"/>
              </a:ext>
            </a:extLst>
          </p:cNvPr>
          <p:cNvSpPr>
            <a:spLocks noGrp="1" noChangeArrowheads="1"/>
          </p:cNvSpPr>
          <p:nvPr>
            <p:ph type="dt" sz="half" idx="10"/>
          </p:nvPr>
        </p:nvSpPr>
        <p:spPr>
          <a:ln/>
        </p:spPr>
        <p:txBody>
          <a:bodyPr/>
          <a:lstStyle>
            <a:lvl1pPr>
              <a:defRPr/>
            </a:lvl1pPr>
          </a:lstStyle>
          <a:p>
            <a:pPr>
              <a:defRPr/>
            </a:pPr>
            <a:endParaRPr lang="zh-CN" altLang="en-US"/>
          </a:p>
        </p:txBody>
      </p:sp>
      <p:sp>
        <p:nvSpPr>
          <p:cNvPr id="6" name="Footer Placeholder 4">
            <a:extLst>
              <a:ext uri="{FF2B5EF4-FFF2-40B4-BE49-F238E27FC236}">
                <a16:creationId xmlns:a16="http://schemas.microsoft.com/office/drawing/2014/main" id="{CE518931-1DB1-B11E-025F-88AF8B242642}"/>
              </a:ext>
            </a:extLst>
          </p:cNvPr>
          <p:cNvSpPr>
            <a:spLocks noGrp="1" noChangeArrowheads="1"/>
          </p:cNvSpPr>
          <p:nvPr>
            <p:ph type="ftr" sz="quarter" idx="11"/>
          </p:nvPr>
        </p:nvSpPr>
        <p:spPr>
          <a:ln/>
        </p:spPr>
        <p:txBody>
          <a:bodyPr/>
          <a:lstStyle>
            <a:lvl1pPr>
              <a:defRPr/>
            </a:lvl1pPr>
          </a:lstStyle>
          <a:p>
            <a:pPr>
              <a:defRPr/>
            </a:pPr>
            <a:endParaRPr lang="zh-CN" altLang="en-US"/>
          </a:p>
        </p:txBody>
      </p:sp>
      <p:sp>
        <p:nvSpPr>
          <p:cNvPr id="7" name="Slide Number Placeholder 5">
            <a:extLst>
              <a:ext uri="{FF2B5EF4-FFF2-40B4-BE49-F238E27FC236}">
                <a16:creationId xmlns:a16="http://schemas.microsoft.com/office/drawing/2014/main" id="{6E6A9843-6D19-744D-DEF6-EDF63B31E495}"/>
              </a:ext>
            </a:extLst>
          </p:cNvPr>
          <p:cNvSpPr>
            <a:spLocks noGrp="1" noChangeArrowheads="1"/>
          </p:cNvSpPr>
          <p:nvPr>
            <p:ph type="sldNum" sz="quarter" idx="12"/>
          </p:nvPr>
        </p:nvSpPr>
        <p:spPr>
          <a:ln/>
        </p:spPr>
        <p:txBody>
          <a:bodyPr/>
          <a:lstStyle>
            <a:lvl1pPr>
              <a:defRPr/>
            </a:lvl1pPr>
          </a:lstStyle>
          <a:p>
            <a:pPr>
              <a:defRPr/>
            </a:pPr>
            <a:fld id="{D0A1AE90-79C5-41C6-80FA-21CFE6DE206A}" type="slidenum">
              <a:rPr lang="zh-CN" altLang="en-US"/>
              <a:pPr>
                <a:defRPr/>
              </a:pPr>
              <a:t>‹#›</a:t>
            </a:fld>
            <a:endParaRPr lang="zh-CN" altLang="en-US"/>
          </a:p>
        </p:txBody>
      </p:sp>
    </p:spTree>
    <p:extLst>
      <p:ext uri="{BB962C8B-B14F-4D97-AF65-F5344CB8AC3E}">
        <p14:creationId xmlns:p14="http://schemas.microsoft.com/office/powerpoint/2010/main" val="4206490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D50825D-EF60-9330-CE90-5FB1332FCB57}"/>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zh-CN"/>
              <a:t>单击此处编辑母版标题样式</a:t>
            </a:r>
          </a:p>
        </p:txBody>
      </p:sp>
      <p:sp>
        <p:nvSpPr>
          <p:cNvPr id="1027" name="Text Placeholder 2">
            <a:extLst>
              <a:ext uri="{FF2B5EF4-FFF2-40B4-BE49-F238E27FC236}">
                <a16:creationId xmlns:a16="http://schemas.microsoft.com/office/drawing/2014/main" id="{07EB608F-8391-49B4-EE78-7309B56C034C}"/>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zh-CN"/>
              <a:t>单击此处编辑母版文本样式</a:t>
            </a:r>
          </a:p>
          <a:p>
            <a:pPr lvl="1"/>
            <a:r>
              <a:rPr lang="zh-CN" altLang="zh-CN"/>
              <a:t>第二级</a:t>
            </a:r>
          </a:p>
          <a:p>
            <a:pPr lvl="2"/>
            <a:r>
              <a:rPr lang="zh-CN" altLang="zh-CN"/>
              <a:t>第三级</a:t>
            </a:r>
          </a:p>
          <a:p>
            <a:pPr lvl="3"/>
            <a:r>
              <a:rPr lang="zh-CN" altLang="zh-CN"/>
              <a:t>第四级</a:t>
            </a:r>
          </a:p>
          <a:p>
            <a:pPr lvl="4"/>
            <a:r>
              <a:rPr lang="zh-CN" altLang="zh-CN"/>
              <a:t>第五级</a:t>
            </a:r>
          </a:p>
        </p:txBody>
      </p:sp>
      <p:sp>
        <p:nvSpPr>
          <p:cNvPr id="1028" name="Date Placeholder 3">
            <a:extLst>
              <a:ext uri="{FF2B5EF4-FFF2-40B4-BE49-F238E27FC236}">
                <a16:creationId xmlns:a16="http://schemas.microsoft.com/office/drawing/2014/main" id="{7A2B5B95-CFC9-9DF3-3530-3C0276D4E66C}"/>
              </a:ext>
            </a:extLst>
          </p:cNvPr>
          <p:cNvSpPr>
            <a:spLocks noGrp="1" noChangeArrowheads="1"/>
          </p:cNvSpPr>
          <p:nvPr>
            <p:ph type="dt" sz="half" idx="2"/>
          </p:nvPr>
        </p:nvSpPr>
        <p:spPr bwMode="auto">
          <a:xfrm>
            <a:off x="838200" y="6356350"/>
            <a:ext cx="2743200" cy="365125"/>
          </a:xfrm>
          <a:prstGeom prst="rect">
            <a:avLst/>
          </a:prstGeom>
          <a:noFill/>
          <a:ln>
            <a:noFill/>
          </a:ln>
        </p:spPr>
        <p:txBody>
          <a:bodyPr vert="horz" wrap="square" lIns="91440" tIns="45720" rIns="91440" bIns="45720" numCol="1" anchor="ctr" anchorCtr="0" compatLnSpc="1">
            <a:prstTxWarp prst="textNoShape">
              <a:avLst/>
            </a:prstTxWarp>
          </a:bodyPr>
          <a:lstStyle>
            <a:lvl1pPr eaLnBrk="1" hangingPunct="1">
              <a:buFont typeface="Arial" panose="020B0604020202020204" pitchFamily="34" charset="0"/>
              <a:buNone/>
              <a:defRPr sz="1200">
                <a:solidFill>
                  <a:srgbClr val="898989"/>
                </a:solidFill>
                <a:latin typeface="Arial" panose="020B0604020202020204" pitchFamily="34" charset="0"/>
              </a:defRPr>
            </a:lvl1pPr>
          </a:lstStyle>
          <a:p>
            <a:pPr>
              <a:defRPr/>
            </a:pPr>
            <a:endParaRPr lang="zh-CN" altLang="en-US"/>
          </a:p>
        </p:txBody>
      </p:sp>
      <p:sp>
        <p:nvSpPr>
          <p:cNvPr id="1029" name="Footer Placeholder 4">
            <a:extLst>
              <a:ext uri="{FF2B5EF4-FFF2-40B4-BE49-F238E27FC236}">
                <a16:creationId xmlns:a16="http://schemas.microsoft.com/office/drawing/2014/main" id="{EB544EC8-2D6F-5C1C-9ED1-04FA9AFE228A}"/>
              </a:ext>
            </a:extLst>
          </p:cNvPr>
          <p:cNvSpPr>
            <a:spLocks noGrp="1" noChangeArrowheads="1"/>
          </p:cNvSpPr>
          <p:nvPr>
            <p:ph type="ftr" sz="quarter" idx="3"/>
          </p:nvPr>
        </p:nvSpPr>
        <p:spPr bwMode="auto">
          <a:xfrm>
            <a:off x="4038600" y="6356350"/>
            <a:ext cx="4114800" cy="365125"/>
          </a:xfrm>
          <a:prstGeom prst="rect">
            <a:avLst/>
          </a:prstGeom>
          <a:noFill/>
          <a:ln>
            <a:noFill/>
          </a:ln>
        </p:spPr>
        <p:txBody>
          <a:bodyPr vert="horz" wrap="square" lIns="91440" tIns="45720" rIns="91440" bIns="45720" numCol="1" anchor="ctr" anchorCtr="0" compatLnSpc="1">
            <a:prstTxWarp prst="textNoShape">
              <a:avLst/>
            </a:prstTxWarp>
          </a:bodyPr>
          <a:lstStyle>
            <a:lvl1pPr algn="ctr" eaLnBrk="1" hangingPunct="1">
              <a:buFont typeface="Arial" panose="020B0604020202020204" pitchFamily="34" charset="0"/>
              <a:buNone/>
              <a:defRPr sz="1200">
                <a:solidFill>
                  <a:srgbClr val="898989"/>
                </a:solidFill>
                <a:latin typeface="Arial" panose="020B0604020202020204" pitchFamily="34" charset="0"/>
              </a:defRPr>
            </a:lvl1pPr>
          </a:lstStyle>
          <a:p>
            <a:pPr>
              <a:defRPr/>
            </a:pPr>
            <a:endParaRPr lang="zh-CN" altLang="en-US"/>
          </a:p>
        </p:txBody>
      </p:sp>
      <p:sp>
        <p:nvSpPr>
          <p:cNvPr id="1030" name="Slide Number Placeholder 5">
            <a:extLst>
              <a:ext uri="{FF2B5EF4-FFF2-40B4-BE49-F238E27FC236}">
                <a16:creationId xmlns:a16="http://schemas.microsoft.com/office/drawing/2014/main" id="{2B7E197D-47AC-CD92-9D0E-07C94D122840}"/>
              </a:ext>
            </a:extLst>
          </p:cNvPr>
          <p:cNvSpPr>
            <a:spLocks noGrp="1" noChangeArrowheads="1"/>
          </p:cNvSpPr>
          <p:nvPr>
            <p:ph type="sldNum" sz="quarter" idx="4"/>
          </p:nvPr>
        </p:nvSpPr>
        <p:spPr bwMode="auto">
          <a:xfrm>
            <a:off x="8610600" y="6356350"/>
            <a:ext cx="2743200" cy="365125"/>
          </a:xfrm>
          <a:prstGeom prst="rect">
            <a:avLst/>
          </a:prstGeom>
          <a:noFill/>
          <a:ln>
            <a:noFill/>
          </a:ln>
        </p:spPr>
        <p:txBody>
          <a:bodyPr vert="horz" wrap="square" lIns="91440" tIns="45720" rIns="91440" bIns="45720" numCol="1" anchor="ctr" anchorCtr="0" compatLnSpc="1">
            <a:prstTxWarp prst="textNoShape">
              <a:avLst/>
            </a:prstTxWarp>
          </a:bodyPr>
          <a:lstStyle>
            <a:lvl1pPr algn="r" eaLnBrk="1" hangingPunct="1">
              <a:buFont typeface="Arial" panose="020B0604020202020204" pitchFamily="34" charset="0"/>
              <a:buNone/>
              <a:defRPr sz="1200">
                <a:solidFill>
                  <a:srgbClr val="898989"/>
                </a:solidFill>
              </a:defRPr>
            </a:lvl1pPr>
          </a:lstStyle>
          <a:p>
            <a:pPr>
              <a:defRPr/>
            </a:pPr>
            <a:fld id="{C0ABA3A0-ACCC-4C7F-941F-74DE09867895}"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image" Target="../media/image10.png"/><Relationship Id="rId7"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20.jpeg"/><Relationship Id="rId4" Type="http://schemas.openxmlformats.org/officeDocument/2006/relationships/image" Target="../media/image11.png"/><Relationship Id="rId9"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21.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image" Target="../media/image10.png"/><Relationship Id="rId7" Type="http://schemas.openxmlformats.org/officeDocument/2006/relationships/image" Target="../media/image22.jp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25.jpeg"/><Relationship Id="rId4" Type="http://schemas.openxmlformats.org/officeDocument/2006/relationships/image" Target="../media/image11.png"/><Relationship Id="rId9" Type="http://schemas.openxmlformats.org/officeDocument/2006/relationships/image" Target="../media/image24.jpeg"/></Relationships>
</file>

<file path=ppt/slides/_rels/slide1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0.png"/><Relationship Id="rId7"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29.jpeg"/><Relationship Id="rId4" Type="http://schemas.openxmlformats.org/officeDocument/2006/relationships/image" Target="../media/image11.png"/><Relationship Id="rId9" Type="http://schemas.openxmlformats.org/officeDocument/2006/relationships/image" Target="../media/image28.jpe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30.jp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jp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5.jp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6.jp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bwMode="auto">
      <p:bgPr>
        <a:solidFill>
          <a:srgbClr val="1D4751"/>
        </a:solidFill>
        <a:effectLst/>
      </p:bgPr>
    </p:bg>
    <p:spTree>
      <p:nvGrpSpPr>
        <p:cNvPr id="1" name=""/>
        <p:cNvGrpSpPr/>
        <p:nvPr/>
      </p:nvGrpSpPr>
      <p:grpSpPr>
        <a:xfrm>
          <a:off x="0" y="0"/>
          <a:ext cx="0" cy="0"/>
          <a:chOff x="0" y="0"/>
          <a:chExt cx="0" cy="0"/>
        </a:xfrm>
      </p:grpSpPr>
      <p:sp>
        <p:nvSpPr>
          <p:cNvPr id="3074" name="文本框 1">
            <a:extLst>
              <a:ext uri="{FF2B5EF4-FFF2-40B4-BE49-F238E27FC236}">
                <a16:creationId xmlns:a16="http://schemas.microsoft.com/office/drawing/2014/main" id="{09F273DF-E877-0FC3-3481-C42426918F64}"/>
              </a:ext>
            </a:extLst>
          </p:cNvPr>
          <p:cNvSpPr txBox="1">
            <a:spLocks noChangeArrowheads="1"/>
          </p:cNvSpPr>
          <p:nvPr/>
        </p:nvSpPr>
        <p:spPr bwMode="auto">
          <a:xfrm>
            <a:off x="4518025" y="3313112"/>
            <a:ext cx="50450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zh-TW" altLang="en-US" sz="2000" dirty="0">
                <a:solidFill>
                  <a:srgbClr val="D29500"/>
                </a:solidFill>
                <a:latin typeface="张海山锐谐体" pitchFamily="2" charset="-122"/>
                <a:ea typeface="张海山锐谐体" pitchFamily="2" charset="-122"/>
              </a:rPr>
              <a:t>日本交換留學心得分享</a:t>
            </a:r>
            <a:endParaRPr lang="zh-CN" altLang="en-US" sz="2000" dirty="0">
              <a:solidFill>
                <a:srgbClr val="D29500"/>
              </a:solidFill>
              <a:latin typeface="张海山锐谐体" pitchFamily="2" charset="-122"/>
              <a:ea typeface="张海山锐谐体" pitchFamily="2" charset="-122"/>
            </a:endParaRPr>
          </a:p>
        </p:txBody>
      </p:sp>
      <p:grpSp>
        <p:nvGrpSpPr>
          <p:cNvPr id="3075" name="组合 8">
            <a:extLst>
              <a:ext uri="{FF2B5EF4-FFF2-40B4-BE49-F238E27FC236}">
                <a16:creationId xmlns:a16="http://schemas.microsoft.com/office/drawing/2014/main" id="{994D94C3-B56C-FB3F-439A-57FCE489FE15}"/>
              </a:ext>
            </a:extLst>
          </p:cNvPr>
          <p:cNvGrpSpPr>
            <a:grpSpLocks/>
          </p:cNvGrpSpPr>
          <p:nvPr/>
        </p:nvGrpSpPr>
        <p:grpSpPr bwMode="auto">
          <a:xfrm rot="10800000">
            <a:off x="7843838" y="3335338"/>
            <a:ext cx="406400" cy="458787"/>
            <a:chOff x="0" y="0"/>
            <a:chExt cx="864098" cy="978700"/>
          </a:xfrm>
        </p:grpSpPr>
        <p:cxnSp>
          <p:nvCxnSpPr>
            <p:cNvPr id="3087" name="直接连接符 3">
              <a:extLst>
                <a:ext uri="{FF2B5EF4-FFF2-40B4-BE49-F238E27FC236}">
                  <a16:creationId xmlns:a16="http://schemas.microsoft.com/office/drawing/2014/main" id="{2F2DD076-B903-4585-E0C7-C8DB4EBBAED2}"/>
                </a:ext>
              </a:extLst>
            </p:cNvPr>
            <p:cNvCxnSpPr>
              <a:cxnSpLocks noChangeShapeType="1"/>
            </p:cNvCxnSpPr>
            <p:nvPr/>
          </p:nvCxnSpPr>
          <p:spPr bwMode="auto">
            <a:xfrm>
              <a:off x="2" y="10074"/>
              <a:ext cx="864096" cy="0"/>
            </a:xfrm>
            <a:prstGeom prst="line">
              <a:avLst/>
            </a:prstGeom>
            <a:noFill/>
            <a:ln w="6350">
              <a:solidFill>
                <a:srgbClr val="D29500"/>
              </a:solidFill>
              <a:round/>
              <a:headEnd/>
              <a:tailEnd/>
            </a:ln>
            <a:extLst>
              <a:ext uri="{909E8E84-426E-40DD-AFC4-6F175D3DCCD1}">
                <a14:hiddenFill xmlns:a14="http://schemas.microsoft.com/office/drawing/2010/main">
                  <a:noFill/>
                </a14:hiddenFill>
              </a:ext>
            </a:extLst>
          </p:spPr>
        </p:cxnSp>
        <p:cxnSp>
          <p:nvCxnSpPr>
            <p:cNvPr id="3088" name="直接连接符 4">
              <a:extLst>
                <a:ext uri="{FF2B5EF4-FFF2-40B4-BE49-F238E27FC236}">
                  <a16:creationId xmlns:a16="http://schemas.microsoft.com/office/drawing/2014/main" id="{7BCB2CC1-86E1-9C02-87E5-73EE90E041D8}"/>
                </a:ext>
              </a:extLst>
            </p:cNvPr>
            <p:cNvCxnSpPr>
              <a:cxnSpLocks noChangeShapeType="1"/>
            </p:cNvCxnSpPr>
            <p:nvPr/>
          </p:nvCxnSpPr>
          <p:spPr bwMode="auto">
            <a:xfrm rot="10800000" flipH="1">
              <a:off x="0" y="978700"/>
              <a:ext cx="250149" cy="0"/>
            </a:xfrm>
            <a:prstGeom prst="line">
              <a:avLst/>
            </a:prstGeom>
            <a:noFill/>
            <a:ln w="6350">
              <a:solidFill>
                <a:srgbClr val="D29500"/>
              </a:solidFill>
              <a:round/>
              <a:headEnd/>
              <a:tailEnd/>
            </a:ln>
            <a:extLst>
              <a:ext uri="{909E8E84-426E-40DD-AFC4-6F175D3DCCD1}">
                <a14:hiddenFill xmlns:a14="http://schemas.microsoft.com/office/drawing/2010/main">
                  <a:noFill/>
                </a14:hiddenFill>
              </a:ext>
            </a:extLst>
          </p:spPr>
        </p:cxnSp>
        <p:cxnSp>
          <p:nvCxnSpPr>
            <p:cNvPr id="3089" name="直接连接符 5">
              <a:extLst>
                <a:ext uri="{FF2B5EF4-FFF2-40B4-BE49-F238E27FC236}">
                  <a16:creationId xmlns:a16="http://schemas.microsoft.com/office/drawing/2014/main" id="{5E02BD1A-782F-79A7-8756-2D8F7D55F7AD}"/>
                </a:ext>
              </a:extLst>
            </p:cNvPr>
            <p:cNvCxnSpPr>
              <a:cxnSpLocks noChangeShapeType="1"/>
            </p:cNvCxnSpPr>
            <p:nvPr/>
          </p:nvCxnSpPr>
          <p:spPr bwMode="auto">
            <a:xfrm>
              <a:off x="2" y="0"/>
              <a:ext cx="0" cy="978700"/>
            </a:xfrm>
            <a:prstGeom prst="line">
              <a:avLst/>
            </a:prstGeom>
            <a:noFill/>
            <a:ln w="6350">
              <a:solidFill>
                <a:srgbClr val="D29500"/>
              </a:solidFill>
              <a:round/>
              <a:headEnd/>
              <a:tailEnd/>
            </a:ln>
            <a:extLst>
              <a:ext uri="{909E8E84-426E-40DD-AFC4-6F175D3DCCD1}">
                <a14:hiddenFill xmlns:a14="http://schemas.microsoft.com/office/drawing/2010/main">
                  <a:noFill/>
                </a14:hiddenFill>
              </a:ext>
            </a:extLst>
          </p:spPr>
        </p:cxnSp>
      </p:grpSp>
      <p:grpSp>
        <p:nvGrpSpPr>
          <p:cNvPr id="3076" name="组合 9">
            <a:extLst>
              <a:ext uri="{FF2B5EF4-FFF2-40B4-BE49-F238E27FC236}">
                <a16:creationId xmlns:a16="http://schemas.microsoft.com/office/drawing/2014/main" id="{0A1B921D-2ACC-20DC-9F4A-AF1B4FB1EADB}"/>
              </a:ext>
            </a:extLst>
          </p:cNvPr>
          <p:cNvGrpSpPr>
            <a:grpSpLocks/>
          </p:cNvGrpSpPr>
          <p:nvPr/>
        </p:nvGrpSpPr>
        <p:grpSpPr bwMode="auto">
          <a:xfrm>
            <a:off x="3711575" y="3127375"/>
            <a:ext cx="503238" cy="571500"/>
            <a:chOff x="0" y="0"/>
            <a:chExt cx="864096" cy="978702"/>
          </a:xfrm>
        </p:grpSpPr>
        <p:cxnSp>
          <p:nvCxnSpPr>
            <p:cNvPr id="3084" name="直接连接符 10">
              <a:extLst>
                <a:ext uri="{FF2B5EF4-FFF2-40B4-BE49-F238E27FC236}">
                  <a16:creationId xmlns:a16="http://schemas.microsoft.com/office/drawing/2014/main" id="{396F4F1E-80B1-598C-1BDF-635D80CC482B}"/>
                </a:ext>
              </a:extLst>
            </p:cNvPr>
            <p:cNvCxnSpPr>
              <a:cxnSpLocks noChangeShapeType="1"/>
            </p:cNvCxnSpPr>
            <p:nvPr/>
          </p:nvCxnSpPr>
          <p:spPr bwMode="auto">
            <a:xfrm>
              <a:off x="0" y="10074"/>
              <a:ext cx="864096" cy="0"/>
            </a:xfrm>
            <a:prstGeom prst="line">
              <a:avLst/>
            </a:prstGeom>
            <a:noFill/>
            <a:ln w="6350">
              <a:solidFill>
                <a:srgbClr val="D29500"/>
              </a:solidFill>
              <a:round/>
              <a:headEnd/>
              <a:tailEnd/>
            </a:ln>
            <a:extLst>
              <a:ext uri="{909E8E84-426E-40DD-AFC4-6F175D3DCCD1}">
                <a14:hiddenFill xmlns:a14="http://schemas.microsoft.com/office/drawing/2010/main">
                  <a:noFill/>
                </a14:hiddenFill>
              </a:ext>
            </a:extLst>
          </p:spPr>
        </p:cxnSp>
        <p:cxnSp>
          <p:nvCxnSpPr>
            <p:cNvPr id="3085" name="直接连接符 11">
              <a:extLst>
                <a:ext uri="{FF2B5EF4-FFF2-40B4-BE49-F238E27FC236}">
                  <a16:creationId xmlns:a16="http://schemas.microsoft.com/office/drawing/2014/main" id="{554838D6-187D-49A2-C65B-FD93F16B8418}"/>
                </a:ext>
              </a:extLst>
            </p:cNvPr>
            <p:cNvCxnSpPr>
              <a:cxnSpLocks noChangeShapeType="1"/>
            </p:cNvCxnSpPr>
            <p:nvPr/>
          </p:nvCxnSpPr>
          <p:spPr bwMode="auto">
            <a:xfrm flipV="1">
              <a:off x="0" y="978700"/>
              <a:ext cx="432048" cy="2"/>
            </a:xfrm>
            <a:prstGeom prst="line">
              <a:avLst/>
            </a:prstGeom>
            <a:noFill/>
            <a:ln w="6350">
              <a:solidFill>
                <a:srgbClr val="D29500"/>
              </a:solidFill>
              <a:round/>
              <a:headEnd/>
              <a:tailEnd/>
            </a:ln>
            <a:extLst>
              <a:ext uri="{909E8E84-426E-40DD-AFC4-6F175D3DCCD1}">
                <a14:hiddenFill xmlns:a14="http://schemas.microsoft.com/office/drawing/2010/main">
                  <a:noFill/>
                </a14:hiddenFill>
              </a:ext>
            </a:extLst>
          </p:spPr>
        </p:cxnSp>
        <p:cxnSp>
          <p:nvCxnSpPr>
            <p:cNvPr id="3086" name="直接连接符 12">
              <a:extLst>
                <a:ext uri="{FF2B5EF4-FFF2-40B4-BE49-F238E27FC236}">
                  <a16:creationId xmlns:a16="http://schemas.microsoft.com/office/drawing/2014/main" id="{AB8D1820-5828-1761-F738-DF8EDAFFC7F1}"/>
                </a:ext>
              </a:extLst>
            </p:cNvPr>
            <p:cNvCxnSpPr>
              <a:cxnSpLocks noChangeShapeType="1"/>
            </p:cNvCxnSpPr>
            <p:nvPr/>
          </p:nvCxnSpPr>
          <p:spPr bwMode="auto">
            <a:xfrm>
              <a:off x="0" y="0"/>
              <a:ext cx="0" cy="978700"/>
            </a:xfrm>
            <a:prstGeom prst="line">
              <a:avLst/>
            </a:prstGeom>
            <a:noFill/>
            <a:ln w="6350">
              <a:solidFill>
                <a:srgbClr val="D29500"/>
              </a:solidFill>
              <a:round/>
              <a:headEnd/>
              <a:tailEnd/>
            </a:ln>
            <a:extLst>
              <a:ext uri="{909E8E84-426E-40DD-AFC4-6F175D3DCCD1}">
                <a14:hiddenFill xmlns:a14="http://schemas.microsoft.com/office/drawing/2010/main">
                  <a:noFill/>
                </a14:hiddenFill>
              </a:ext>
            </a:extLst>
          </p:spPr>
        </p:cxnSp>
      </p:grpSp>
      <p:sp>
        <p:nvSpPr>
          <p:cNvPr id="3077" name="矩形 13">
            <a:extLst>
              <a:ext uri="{FF2B5EF4-FFF2-40B4-BE49-F238E27FC236}">
                <a16:creationId xmlns:a16="http://schemas.microsoft.com/office/drawing/2014/main" id="{6C282A51-9C2B-D240-40CB-42EDBE16EBE3}"/>
              </a:ext>
            </a:extLst>
          </p:cNvPr>
          <p:cNvSpPr>
            <a:spLocks noChangeArrowheads="1"/>
          </p:cNvSpPr>
          <p:nvPr/>
        </p:nvSpPr>
        <p:spPr bwMode="auto">
          <a:xfrm rot="-5400000">
            <a:off x="5872956" y="580232"/>
            <a:ext cx="446087" cy="12192000"/>
          </a:xfrm>
          <a:prstGeom prst="rect">
            <a:avLst/>
          </a:prstGeom>
          <a:solidFill>
            <a:srgbClr val="57CE9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3078" name="等腰三角形 14">
            <a:extLst>
              <a:ext uri="{FF2B5EF4-FFF2-40B4-BE49-F238E27FC236}">
                <a16:creationId xmlns:a16="http://schemas.microsoft.com/office/drawing/2014/main" id="{4C394190-BEA5-22C5-3846-57081BA06466}"/>
              </a:ext>
            </a:extLst>
          </p:cNvPr>
          <p:cNvSpPr>
            <a:spLocks noChangeArrowheads="1"/>
          </p:cNvSpPr>
          <p:nvPr/>
        </p:nvSpPr>
        <p:spPr bwMode="auto">
          <a:xfrm flipH="1">
            <a:off x="5895975" y="6334125"/>
            <a:ext cx="419100" cy="315913"/>
          </a:xfrm>
          <a:prstGeom prst="triangle">
            <a:avLst>
              <a:gd name="adj" fmla="val 50000"/>
            </a:avLst>
          </a:prstGeom>
          <a:solidFill>
            <a:srgbClr val="57CE95"/>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pic>
        <p:nvPicPr>
          <p:cNvPr id="3079" name="图片 17">
            <a:extLst>
              <a:ext uri="{FF2B5EF4-FFF2-40B4-BE49-F238E27FC236}">
                <a16:creationId xmlns:a16="http://schemas.microsoft.com/office/drawing/2014/main" id="{6925D025-CA3D-DE4C-AC90-10540DBDAA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8175" y="1917699"/>
            <a:ext cx="650875"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图片 21">
            <a:extLst>
              <a:ext uri="{FF2B5EF4-FFF2-40B4-BE49-F238E27FC236}">
                <a16:creationId xmlns:a16="http://schemas.microsoft.com/office/drawing/2014/main" id="{C0E24021-C236-1F27-36F8-1F101937BE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1488" y="6572250"/>
            <a:ext cx="219075" cy="24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图片 22">
            <a:extLst>
              <a:ext uri="{FF2B5EF4-FFF2-40B4-BE49-F238E27FC236}">
                <a16:creationId xmlns:a16="http://schemas.microsoft.com/office/drawing/2014/main" id="{5D5F9F6C-E194-B256-F155-09DF679CFE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1900" y="6540500"/>
            <a:ext cx="1698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2" name="图片 23">
            <a:extLst>
              <a:ext uri="{FF2B5EF4-FFF2-40B4-BE49-F238E27FC236}">
                <a16:creationId xmlns:a16="http://schemas.microsoft.com/office/drawing/2014/main" id="{3A89C614-4BFB-B400-4730-24D5A4A7C9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4588" y="6553200"/>
            <a:ext cx="261937"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3" name="图片 25">
            <a:extLst>
              <a:ext uri="{FF2B5EF4-FFF2-40B4-BE49-F238E27FC236}">
                <a16:creationId xmlns:a16="http://schemas.microsoft.com/office/drawing/2014/main" id="{383E5ACB-A38A-8D10-92DE-E982604ED0B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32450" y="6523038"/>
            <a:ext cx="17145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文字方塊 2">
            <a:extLst>
              <a:ext uri="{FF2B5EF4-FFF2-40B4-BE49-F238E27FC236}">
                <a16:creationId xmlns:a16="http://schemas.microsoft.com/office/drawing/2014/main" id="{800397B5-5471-AB0B-776D-AF9E5BB63944}"/>
              </a:ext>
            </a:extLst>
          </p:cNvPr>
          <p:cNvSpPr txBox="1"/>
          <p:nvPr/>
        </p:nvSpPr>
        <p:spPr>
          <a:xfrm>
            <a:off x="4747497" y="4423478"/>
            <a:ext cx="6192682" cy="400110"/>
          </a:xfrm>
          <a:prstGeom prst="rect">
            <a:avLst/>
          </a:prstGeom>
          <a:noFill/>
        </p:spPr>
        <p:txBody>
          <a:bodyPr wrap="square" lIns="91440" tIns="45720" rIns="91440" bIns="45720" rtlCol="0" anchor="t">
            <a:spAutoFit/>
          </a:bodyPr>
          <a:lstStyle/>
          <a:p>
            <a:r>
              <a:rPr lang="zh-TW" altLang="en-US" sz="2000" dirty="0">
                <a:solidFill>
                  <a:srgbClr val="D29500"/>
                </a:solidFill>
                <a:latin typeface="Arial"/>
                <a:ea typeface="宋体"/>
                <a:cs typeface="Arial"/>
              </a:rPr>
              <a:t>機器人學系 阮孟咸</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bwMode="auto">
      <p:bgPr>
        <a:solidFill>
          <a:srgbClr val="1D4751"/>
        </a:solidFill>
        <a:effectLst/>
      </p:bgPr>
    </p:bg>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AD0DD585-BAB7-693C-4C55-B291DB33E28B}"/>
              </a:ext>
            </a:extLst>
          </p:cNvPr>
          <p:cNvSpPr/>
          <p:nvPr/>
        </p:nvSpPr>
        <p:spPr bwMode="auto">
          <a:xfrm>
            <a:off x="0" y="0"/>
            <a:ext cx="12192000" cy="6858000"/>
          </a:xfrm>
          <a:prstGeom prst="rect">
            <a:avLst/>
          </a:prstGeom>
          <a:solidFill>
            <a:schemeClr val="accent2">
              <a:lumMod val="75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zh-TW"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170" name="文本框 1">
            <a:extLst>
              <a:ext uri="{FF2B5EF4-FFF2-40B4-BE49-F238E27FC236}">
                <a16:creationId xmlns:a16="http://schemas.microsoft.com/office/drawing/2014/main" id="{DC739643-94C6-40D4-FF82-C835B3E2A6E1}"/>
              </a:ext>
            </a:extLst>
          </p:cNvPr>
          <p:cNvSpPr txBox="1">
            <a:spLocks noChangeArrowheads="1"/>
          </p:cNvSpPr>
          <p:nvPr/>
        </p:nvSpPr>
        <p:spPr bwMode="auto">
          <a:xfrm>
            <a:off x="623888" y="569913"/>
            <a:ext cx="295465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zh-TW" altLang="en-US" sz="5400" b="1" dirty="0">
                <a:solidFill>
                  <a:schemeClr val="bg1"/>
                </a:solidFill>
                <a:latin typeface="微软雅黑" panose="020B0503020204020204" pitchFamily="34" charset="-122"/>
                <a:ea typeface="微软雅黑" panose="020B0503020204020204" pitchFamily="34" charset="-122"/>
              </a:rPr>
              <a:t>課外學習</a:t>
            </a:r>
            <a:endParaRPr lang="zh-CN" altLang="en-US" sz="5400" b="1" dirty="0">
              <a:solidFill>
                <a:schemeClr val="bg1"/>
              </a:solidFill>
              <a:latin typeface="微软雅黑" panose="020B0503020204020204" pitchFamily="34" charset="-122"/>
              <a:ea typeface="微软雅黑" panose="020B0503020204020204" pitchFamily="34" charset="-122"/>
            </a:endParaRPr>
          </a:p>
        </p:txBody>
      </p:sp>
      <p:pic>
        <p:nvPicPr>
          <p:cNvPr id="7171" name="图片 6">
            <a:extLst>
              <a:ext uri="{FF2B5EF4-FFF2-40B4-BE49-F238E27FC236}">
                <a16:creationId xmlns:a16="http://schemas.microsoft.com/office/drawing/2014/main" id="{66E5C2B1-03DA-7431-56F4-FB879B62F647}"/>
              </a:ext>
            </a:extLst>
          </p:cNvPr>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779463" y="2478088"/>
            <a:ext cx="2889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图片 7">
            <a:extLst>
              <a:ext uri="{FF2B5EF4-FFF2-40B4-BE49-F238E27FC236}">
                <a16:creationId xmlns:a16="http://schemas.microsoft.com/office/drawing/2014/main" id="{BBFF5F40-7A76-0808-1259-0EEA372ACDC6}"/>
              </a:ext>
            </a:extLst>
          </p:cNvPr>
          <p:cNvPicPr>
            <a:picLocks noChangeAspect="1" noChangeArrowheads="1"/>
          </p:cNvPicPr>
          <p:nvPr/>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801688" y="3109913"/>
            <a:ext cx="227012"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图片 8">
            <a:extLst>
              <a:ext uri="{FF2B5EF4-FFF2-40B4-BE49-F238E27FC236}">
                <a16:creationId xmlns:a16="http://schemas.microsoft.com/office/drawing/2014/main" id="{E9B25589-0BD1-5278-9106-06E69D4554EF}"/>
              </a:ext>
            </a:extLst>
          </p:cNvPr>
          <p:cNvPicPr>
            <a:picLocks noChangeAspect="1" noChangeArrowheads="1"/>
          </p:cNvPicPr>
          <p:nvPr/>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733425" y="4437063"/>
            <a:ext cx="354013"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图片 9">
            <a:extLst>
              <a:ext uri="{FF2B5EF4-FFF2-40B4-BE49-F238E27FC236}">
                <a16:creationId xmlns:a16="http://schemas.microsoft.com/office/drawing/2014/main" id="{88A53490-949E-7676-7628-813683B68A9B}"/>
              </a:ext>
            </a:extLst>
          </p:cNvPr>
          <p:cNvPicPr>
            <a:picLocks noChangeAspect="1" noChangeArrowheads="1"/>
          </p:cNvPicPr>
          <p:nvPr/>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804863" y="3687763"/>
            <a:ext cx="2238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字方塊 1">
            <a:extLst>
              <a:ext uri="{FF2B5EF4-FFF2-40B4-BE49-F238E27FC236}">
                <a16:creationId xmlns:a16="http://schemas.microsoft.com/office/drawing/2014/main" id="{06D85410-35C4-CFF4-20C7-CB62EB0A3BB0}"/>
              </a:ext>
            </a:extLst>
          </p:cNvPr>
          <p:cNvSpPr txBox="1"/>
          <p:nvPr/>
        </p:nvSpPr>
        <p:spPr>
          <a:xfrm>
            <a:off x="1415480" y="1732539"/>
            <a:ext cx="7272808" cy="1938992"/>
          </a:xfrm>
          <a:prstGeom prst="rect">
            <a:avLst/>
          </a:prstGeom>
          <a:noFill/>
        </p:spPr>
        <p:txBody>
          <a:bodyPr wrap="square" lIns="91440" tIns="45720" rIns="91440" bIns="45720" rtlCol="0" anchor="t">
            <a:spAutoFit/>
          </a:bodyPr>
          <a:lstStyle/>
          <a:p>
            <a:pPr marL="342900" indent="-342900">
              <a:buFont typeface="Arial"/>
              <a:buChar char="•"/>
            </a:pPr>
            <a:r>
              <a:rPr lang="zh-TW" altLang="en-US" sz="2400" dirty="0">
                <a:solidFill>
                  <a:schemeClr val="bg1"/>
                </a:solidFill>
                <a:latin typeface="Arial"/>
                <a:ea typeface="宋体"/>
                <a:cs typeface="Arial"/>
              </a:rPr>
              <a:t>日常生活</a:t>
            </a:r>
            <a:r>
              <a:rPr lang="en-US" altLang="zh-TW" sz="2400" dirty="0">
                <a:solidFill>
                  <a:schemeClr val="bg1"/>
                </a:solidFill>
                <a:latin typeface="Arial"/>
                <a:ea typeface="宋体"/>
                <a:cs typeface="Arial"/>
              </a:rPr>
              <a:t>:</a:t>
            </a:r>
            <a:r>
              <a:rPr lang="zh-TW" altLang="en-US" sz="2400" dirty="0">
                <a:solidFill>
                  <a:schemeClr val="bg1"/>
                </a:solidFill>
                <a:latin typeface="Arial"/>
                <a:ea typeface="宋体"/>
                <a:cs typeface="Arial"/>
              </a:rPr>
              <a:t> </a:t>
            </a:r>
            <a:endParaRPr lang="en-US" altLang="zh-TW" sz="2400" dirty="0">
              <a:solidFill>
                <a:schemeClr val="bg1"/>
              </a:solidFill>
              <a:latin typeface="Arial"/>
              <a:ea typeface="宋体"/>
              <a:cs typeface="Arial"/>
            </a:endParaRPr>
          </a:p>
          <a:p>
            <a:pPr marL="1257300" lvl="2" indent="-342900">
              <a:buFont typeface="Arial"/>
              <a:buChar char="•"/>
            </a:pPr>
            <a:r>
              <a:rPr lang="zh-TW" altLang="en-US" sz="2400" dirty="0">
                <a:solidFill>
                  <a:schemeClr val="bg1"/>
                </a:solidFill>
                <a:latin typeface="Arial"/>
                <a:ea typeface="宋体"/>
                <a:cs typeface="Arial"/>
              </a:rPr>
              <a:t>食物</a:t>
            </a:r>
            <a:endParaRPr lang="en-US" altLang="zh-TW" sz="2400" dirty="0">
              <a:solidFill>
                <a:schemeClr val="bg1"/>
              </a:solidFill>
              <a:latin typeface="Arial"/>
              <a:ea typeface="宋体"/>
              <a:cs typeface="Arial"/>
            </a:endParaRPr>
          </a:p>
          <a:p>
            <a:pPr marL="1257300" lvl="2" indent="-342900">
              <a:buFont typeface="Arial"/>
              <a:buChar char="•"/>
            </a:pPr>
            <a:r>
              <a:rPr lang="zh-TW" altLang="en-US" sz="2400" dirty="0">
                <a:solidFill>
                  <a:schemeClr val="bg1"/>
                </a:solidFill>
                <a:latin typeface="Arial"/>
                <a:ea typeface="宋体"/>
                <a:cs typeface="Arial"/>
              </a:rPr>
              <a:t>社交</a:t>
            </a:r>
            <a:endParaRPr lang="en-US" altLang="zh-TW" sz="2400" dirty="0">
              <a:solidFill>
                <a:schemeClr val="bg1"/>
              </a:solidFill>
              <a:latin typeface="Arial"/>
              <a:ea typeface="宋体"/>
              <a:cs typeface="Arial"/>
            </a:endParaRPr>
          </a:p>
          <a:p>
            <a:pPr marL="1257300" lvl="2" indent="-342900">
              <a:buFont typeface="Arial"/>
              <a:buChar char="•"/>
            </a:pPr>
            <a:r>
              <a:rPr lang="zh-TW" altLang="en-US" sz="2400" dirty="0">
                <a:solidFill>
                  <a:schemeClr val="bg1"/>
                </a:solidFill>
                <a:latin typeface="Arial"/>
                <a:ea typeface="宋体"/>
                <a:cs typeface="Arial"/>
              </a:rPr>
              <a:t>住宿</a:t>
            </a:r>
            <a:endParaRPr lang="en-US" altLang="zh-TW" sz="2400" dirty="0">
              <a:solidFill>
                <a:schemeClr val="bg1"/>
              </a:solidFill>
              <a:latin typeface="Arial"/>
              <a:ea typeface="宋体"/>
              <a:cs typeface="Arial"/>
            </a:endParaRPr>
          </a:p>
          <a:p>
            <a:pPr marL="1257300" lvl="2" indent="-342900">
              <a:buFont typeface="Arial"/>
              <a:buChar char="•"/>
            </a:pPr>
            <a:r>
              <a:rPr lang="zh-TW" altLang="en-US" sz="2400" dirty="0">
                <a:solidFill>
                  <a:schemeClr val="bg1"/>
                </a:solidFill>
                <a:latin typeface="Arial"/>
                <a:ea typeface="宋体"/>
                <a:cs typeface="Arial"/>
              </a:rPr>
              <a:t>交通</a:t>
            </a:r>
            <a:endParaRPr lang="en-US" altLang="zh-TW" sz="2400" dirty="0">
              <a:solidFill>
                <a:schemeClr val="bg1"/>
              </a:solidFill>
              <a:latin typeface="Arial"/>
              <a:ea typeface="宋体"/>
              <a:cs typeface="Arial"/>
            </a:endParaRPr>
          </a:p>
        </p:txBody>
      </p:sp>
      <p:pic>
        <p:nvPicPr>
          <p:cNvPr id="5" name="圖片 4">
            <a:extLst>
              <a:ext uri="{FF2B5EF4-FFF2-40B4-BE49-F238E27FC236}">
                <a16:creationId xmlns:a16="http://schemas.microsoft.com/office/drawing/2014/main" id="{07E7F31E-C61F-05D5-7947-7FB18AC4B828}"/>
              </a:ext>
            </a:extLst>
          </p:cNvPr>
          <p:cNvPicPr>
            <a:picLocks noChangeAspect="1"/>
          </p:cNvPicPr>
          <p:nvPr/>
        </p:nvPicPr>
        <p:blipFill rotWithShape="1">
          <a:blip r:embed="rId7">
            <a:extLst>
              <a:ext uri="{28A0092B-C50C-407E-A947-70E740481C1C}">
                <a14:useLocalDpi xmlns:a14="http://schemas.microsoft.com/office/drawing/2010/main" val="0"/>
              </a:ext>
            </a:extLst>
          </a:blip>
          <a:srcRect l="16137"/>
          <a:stretch/>
        </p:blipFill>
        <p:spPr>
          <a:xfrm rot="5400000">
            <a:off x="5131535" y="494313"/>
            <a:ext cx="3462254" cy="3096344"/>
          </a:xfrm>
          <a:prstGeom prst="rect">
            <a:avLst/>
          </a:prstGeom>
        </p:spPr>
      </p:pic>
      <p:pic>
        <p:nvPicPr>
          <p:cNvPr id="7" name="圖片 6">
            <a:extLst>
              <a:ext uri="{FF2B5EF4-FFF2-40B4-BE49-F238E27FC236}">
                <a16:creationId xmlns:a16="http://schemas.microsoft.com/office/drawing/2014/main" id="{80027C1D-C942-4133-15E4-7380AEC26565}"/>
              </a:ext>
            </a:extLst>
          </p:cNvPr>
          <p:cNvPicPr>
            <a:picLocks noChangeAspect="1"/>
          </p:cNvPicPr>
          <p:nvPr/>
        </p:nvPicPr>
        <p:blipFill rotWithShape="1">
          <a:blip r:embed="rId8">
            <a:extLst>
              <a:ext uri="{28A0092B-C50C-407E-A947-70E740481C1C}">
                <a14:useLocalDpi xmlns:a14="http://schemas.microsoft.com/office/drawing/2010/main" val="0"/>
              </a:ext>
            </a:extLst>
          </a:blip>
          <a:srcRect t="31318" b="-1"/>
          <a:stretch/>
        </p:blipFill>
        <p:spPr>
          <a:xfrm>
            <a:off x="8715548" y="302150"/>
            <a:ext cx="3141258" cy="3462254"/>
          </a:xfrm>
          <a:prstGeom prst="rect">
            <a:avLst/>
          </a:prstGeom>
        </p:spPr>
      </p:pic>
      <p:pic>
        <p:nvPicPr>
          <p:cNvPr id="9" name="圖片 8">
            <a:extLst>
              <a:ext uri="{FF2B5EF4-FFF2-40B4-BE49-F238E27FC236}">
                <a16:creationId xmlns:a16="http://schemas.microsoft.com/office/drawing/2014/main" id="{065CCDF4-DFAD-47A8-E86C-AAC26C2F6BC9}"/>
              </a:ext>
            </a:extLst>
          </p:cNvPr>
          <p:cNvPicPr>
            <a:picLocks noChangeAspect="1"/>
          </p:cNvPicPr>
          <p:nvPr/>
        </p:nvPicPr>
        <p:blipFill>
          <a:blip r:embed="rId9"/>
          <a:stretch>
            <a:fillRect/>
          </a:stretch>
        </p:blipFill>
        <p:spPr>
          <a:xfrm>
            <a:off x="7634325" y="4003700"/>
            <a:ext cx="4467047" cy="2512714"/>
          </a:xfrm>
          <a:prstGeom prst="rect">
            <a:avLst/>
          </a:prstGeom>
        </p:spPr>
      </p:pic>
      <p:pic>
        <p:nvPicPr>
          <p:cNvPr id="11" name="圖片 10">
            <a:extLst>
              <a:ext uri="{FF2B5EF4-FFF2-40B4-BE49-F238E27FC236}">
                <a16:creationId xmlns:a16="http://schemas.microsoft.com/office/drawing/2014/main" id="{129FA5CD-D13D-44B0-144D-296978D77D2B}"/>
              </a:ext>
            </a:extLst>
          </p:cNvPr>
          <p:cNvPicPr>
            <a:picLocks noChangeAspect="1"/>
          </p:cNvPicPr>
          <p:nvPr/>
        </p:nvPicPr>
        <p:blipFill rotWithShape="1">
          <a:blip r:embed="rId10">
            <a:extLst>
              <a:ext uri="{28A0092B-C50C-407E-A947-70E740481C1C}">
                <a14:useLocalDpi xmlns:a14="http://schemas.microsoft.com/office/drawing/2010/main" val="0"/>
              </a:ext>
            </a:extLst>
          </a:blip>
          <a:srcRect l="11151" t="11855" b="10678"/>
          <a:stretch/>
        </p:blipFill>
        <p:spPr>
          <a:xfrm>
            <a:off x="3578543" y="4012908"/>
            <a:ext cx="3842581" cy="2512714"/>
          </a:xfrm>
          <a:prstGeom prst="rect">
            <a:avLst/>
          </a:prstGeom>
        </p:spPr>
      </p:pic>
    </p:spTree>
    <p:extLst>
      <p:ext uri="{BB962C8B-B14F-4D97-AF65-F5344CB8AC3E}">
        <p14:creationId xmlns:p14="http://schemas.microsoft.com/office/powerpoint/2010/main" val="1924043840"/>
      </p:ext>
    </p:extLst>
  </p:cSld>
  <p:clrMapOvr>
    <a:masterClrMapping/>
  </p:clrMapOvr>
  <p:transition spd="med">
    <p:pull/>
  </p:transition>
</p:sld>
</file>

<file path=ppt/slides/slide11.xml><?xml version="1.0" encoding="utf-8"?>
<p:sld xmlns:a="http://schemas.openxmlformats.org/drawingml/2006/main" xmlns:r="http://schemas.openxmlformats.org/officeDocument/2006/relationships" xmlns:p="http://schemas.openxmlformats.org/presentationml/2006/main">
  <p:cSld>
    <p:bg bwMode="auto">
      <p:bgPr>
        <a:solidFill>
          <a:srgbClr val="1D4751"/>
        </a:solidFill>
        <a:effectLst/>
      </p:bgPr>
    </p:bg>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AD0DD585-BAB7-693C-4C55-B291DB33E28B}"/>
              </a:ext>
            </a:extLst>
          </p:cNvPr>
          <p:cNvSpPr/>
          <p:nvPr/>
        </p:nvSpPr>
        <p:spPr bwMode="auto">
          <a:xfrm>
            <a:off x="0" y="0"/>
            <a:ext cx="12192000" cy="6858000"/>
          </a:xfrm>
          <a:prstGeom prst="rect">
            <a:avLst/>
          </a:prstGeom>
          <a:solidFill>
            <a:schemeClr val="accent2">
              <a:lumMod val="75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zh-TW"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170" name="文本框 1">
            <a:extLst>
              <a:ext uri="{FF2B5EF4-FFF2-40B4-BE49-F238E27FC236}">
                <a16:creationId xmlns:a16="http://schemas.microsoft.com/office/drawing/2014/main" id="{DC739643-94C6-40D4-FF82-C835B3E2A6E1}"/>
              </a:ext>
            </a:extLst>
          </p:cNvPr>
          <p:cNvSpPr txBox="1">
            <a:spLocks noChangeArrowheads="1"/>
          </p:cNvSpPr>
          <p:nvPr/>
        </p:nvSpPr>
        <p:spPr bwMode="auto">
          <a:xfrm>
            <a:off x="623888" y="569913"/>
            <a:ext cx="295465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zh-TW" altLang="en-US" sz="5400" b="1" dirty="0">
                <a:solidFill>
                  <a:schemeClr val="bg1"/>
                </a:solidFill>
                <a:latin typeface="微软雅黑" panose="020B0503020204020204" pitchFamily="34" charset="-122"/>
                <a:ea typeface="微软雅黑" panose="020B0503020204020204" pitchFamily="34" charset="-122"/>
              </a:rPr>
              <a:t>課外學習</a:t>
            </a:r>
            <a:endParaRPr lang="zh-CN" altLang="en-US" sz="5400" b="1" dirty="0">
              <a:solidFill>
                <a:schemeClr val="bg1"/>
              </a:solidFill>
              <a:latin typeface="微软雅黑" panose="020B0503020204020204" pitchFamily="34" charset="-122"/>
              <a:ea typeface="微软雅黑" panose="020B0503020204020204" pitchFamily="34" charset="-122"/>
            </a:endParaRPr>
          </a:p>
        </p:txBody>
      </p:sp>
      <p:pic>
        <p:nvPicPr>
          <p:cNvPr id="7171" name="图片 6">
            <a:extLst>
              <a:ext uri="{FF2B5EF4-FFF2-40B4-BE49-F238E27FC236}">
                <a16:creationId xmlns:a16="http://schemas.microsoft.com/office/drawing/2014/main" id="{66E5C2B1-03DA-7431-56F4-FB879B62F647}"/>
              </a:ext>
            </a:extLst>
          </p:cNvPr>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779463" y="2478088"/>
            <a:ext cx="2889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图片 7">
            <a:extLst>
              <a:ext uri="{FF2B5EF4-FFF2-40B4-BE49-F238E27FC236}">
                <a16:creationId xmlns:a16="http://schemas.microsoft.com/office/drawing/2014/main" id="{BBFF5F40-7A76-0808-1259-0EEA372ACDC6}"/>
              </a:ext>
            </a:extLst>
          </p:cNvPr>
          <p:cNvPicPr>
            <a:picLocks noChangeAspect="1" noChangeArrowheads="1"/>
          </p:cNvPicPr>
          <p:nvPr/>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801688" y="3109913"/>
            <a:ext cx="227012"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图片 8">
            <a:extLst>
              <a:ext uri="{FF2B5EF4-FFF2-40B4-BE49-F238E27FC236}">
                <a16:creationId xmlns:a16="http://schemas.microsoft.com/office/drawing/2014/main" id="{E9B25589-0BD1-5278-9106-06E69D4554EF}"/>
              </a:ext>
            </a:extLst>
          </p:cNvPr>
          <p:cNvPicPr>
            <a:picLocks noChangeAspect="1" noChangeArrowheads="1"/>
          </p:cNvPicPr>
          <p:nvPr/>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733425" y="4437063"/>
            <a:ext cx="354013"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图片 9">
            <a:extLst>
              <a:ext uri="{FF2B5EF4-FFF2-40B4-BE49-F238E27FC236}">
                <a16:creationId xmlns:a16="http://schemas.microsoft.com/office/drawing/2014/main" id="{88A53490-949E-7676-7628-813683B68A9B}"/>
              </a:ext>
            </a:extLst>
          </p:cNvPr>
          <p:cNvPicPr>
            <a:picLocks noChangeAspect="1" noChangeArrowheads="1"/>
          </p:cNvPicPr>
          <p:nvPr/>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804863" y="3687763"/>
            <a:ext cx="2238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字方塊 1">
            <a:extLst>
              <a:ext uri="{FF2B5EF4-FFF2-40B4-BE49-F238E27FC236}">
                <a16:creationId xmlns:a16="http://schemas.microsoft.com/office/drawing/2014/main" id="{06D85410-35C4-CFF4-20C7-CB62EB0A3BB0}"/>
              </a:ext>
            </a:extLst>
          </p:cNvPr>
          <p:cNvSpPr txBox="1"/>
          <p:nvPr/>
        </p:nvSpPr>
        <p:spPr>
          <a:xfrm>
            <a:off x="1487488" y="1639063"/>
            <a:ext cx="5832648" cy="3785652"/>
          </a:xfrm>
          <a:prstGeom prst="rect">
            <a:avLst/>
          </a:prstGeom>
          <a:noFill/>
        </p:spPr>
        <p:txBody>
          <a:bodyPr wrap="square" lIns="91440" tIns="45720" rIns="91440" bIns="45720" rtlCol="0" anchor="t">
            <a:spAutoFit/>
          </a:bodyPr>
          <a:lstStyle/>
          <a:p>
            <a:pPr marL="342900" indent="-342900">
              <a:buFont typeface="Arial"/>
              <a:buChar char="•"/>
            </a:pPr>
            <a:r>
              <a:rPr lang="zh-TW" altLang="en-US" sz="2400" dirty="0">
                <a:solidFill>
                  <a:schemeClr val="bg1"/>
                </a:solidFill>
                <a:latin typeface="Arial"/>
                <a:ea typeface="宋体"/>
                <a:cs typeface="Arial"/>
              </a:rPr>
              <a:t>社團生活</a:t>
            </a:r>
            <a:endParaRPr lang="en-US" altLang="zh-TW" sz="2400" dirty="0">
              <a:solidFill>
                <a:schemeClr val="bg1"/>
              </a:solidFill>
              <a:latin typeface="Arial"/>
              <a:ea typeface="宋体"/>
              <a:cs typeface="Arial"/>
            </a:endParaRPr>
          </a:p>
          <a:p>
            <a:pPr marL="342900" indent="-342900">
              <a:buFont typeface="Arial"/>
              <a:buChar char="•"/>
            </a:pPr>
            <a:endParaRPr lang="en-US" altLang="zh-TW" sz="2400" dirty="0">
              <a:solidFill>
                <a:schemeClr val="bg1"/>
              </a:solidFill>
              <a:latin typeface="Arial"/>
              <a:ea typeface="宋体"/>
              <a:cs typeface="Arial"/>
            </a:endParaRPr>
          </a:p>
          <a:p>
            <a:pPr marL="342900" indent="-342900">
              <a:buFont typeface="Arial"/>
              <a:buChar char="•"/>
            </a:pPr>
            <a:r>
              <a:rPr lang="zh-TW" altLang="en-US" sz="2400" dirty="0">
                <a:solidFill>
                  <a:schemeClr val="bg1"/>
                </a:solidFill>
                <a:latin typeface="Arial"/>
                <a:ea typeface="宋体"/>
                <a:cs typeface="Arial"/>
              </a:rPr>
              <a:t>在進入大學的時候除了交換學生以外的夢想就是創建一個劍玉社團，雖然最終在屏大的時候沒有達成，但這學期在日本朋友的介紹下，加入了大道藝社，也就是所謂的雜技社。</a:t>
            </a:r>
          </a:p>
          <a:p>
            <a:pPr marL="342900" indent="-342900">
              <a:buFont typeface="Arial"/>
              <a:buChar char="•"/>
            </a:pPr>
            <a:r>
              <a:rPr lang="zh-TW" altLang="en-US" sz="2400" dirty="0">
                <a:solidFill>
                  <a:schemeClr val="bg1"/>
                </a:solidFill>
                <a:latin typeface="Arial"/>
                <a:ea typeface="宋体"/>
                <a:cs typeface="Arial"/>
              </a:rPr>
              <a:t>社團裡除了劍玉、扯鈴以外還有許多雜耍相關的技能可以學習交流。</a:t>
            </a:r>
          </a:p>
          <a:p>
            <a:pPr marL="342900" indent="-342900">
              <a:buFont typeface="Arial"/>
              <a:buChar char="•"/>
            </a:pPr>
            <a:endParaRPr lang="en-US" altLang="zh-TW" sz="2400" dirty="0">
              <a:solidFill>
                <a:schemeClr val="bg1"/>
              </a:solidFill>
              <a:latin typeface="Arial"/>
              <a:ea typeface="宋体"/>
              <a:cs typeface="Arial"/>
            </a:endParaRPr>
          </a:p>
        </p:txBody>
      </p:sp>
      <p:pic>
        <p:nvPicPr>
          <p:cNvPr id="5" name="圖片 4">
            <a:extLst>
              <a:ext uri="{FF2B5EF4-FFF2-40B4-BE49-F238E27FC236}">
                <a16:creationId xmlns:a16="http://schemas.microsoft.com/office/drawing/2014/main" id="{0C5215DC-0C0E-099B-9248-CC8BA723E0B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54295" y="1031578"/>
            <a:ext cx="3285949" cy="5108064"/>
          </a:xfrm>
          <a:prstGeom prst="rect">
            <a:avLst/>
          </a:prstGeom>
        </p:spPr>
      </p:pic>
    </p:spTree>
    <p:extLst>
      <p:ext uri="{BB962C8B-B14F-4D97-AF65-F5344CB8AC3E}">
        <p14:creationId xmlns:p14="http://schemas.microsoft.com/office/powerpoint/2010/main" val="2848140076"/>
      </p:ext>
    </p:extLst>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p:cSld>
    <p:bg bwMode="auto">
      <p:bgPr>
        <a:solidFill>
          <a:srgbClr val="1D4751"/>
        </a:solidFill>
        <a:effectLst/>
      </p:bgPr>
    </p:bg>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AD0DD585-BAB7-693C-4C55-B291DB33E28B}"/>
              </a:ext>
            </a:extLst>
          </p:cNvPr>
          <p:cNvSpPr/>
          <p:nvPr/>
        </p:nvSpPr>
        <p:spPr bwMode="auto">
          <a:xfrm>
            <a:off x="0" y="0"/>
            <a:ext cx="12192000" cy="6858000"/>
          </a:xfrm>
          <a:prstGeom prst="rect">
            <a:avLst/>
          </a:prstGeom>
          <a:solidFill>
            <a:schemeClr val="accent2">
              <a:lumMod val="75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zh-TW"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170" name="文本框 1">
            <a:extLst>
              <a:ext uri="{FF2B5EF4-FFF2-40B4-BE49-F238E27FC236}">
                <a16:creationId xmlns:a16="http://schemas.microsoft.com/office/drawing/2014/main" id="{DC739643-94C6-40D4-FF82-C835B3E2A6E1}"/>
              </a:ext>
            </a:extLst>
          </p:cNvPr>
          <p:cNvSpPr txBox="1">
            <a:spLocks noChangeArrowheads="1"/>
          </p:cNvSpPr>
          <p:nvPr/>
        </p:nvSpPr>
        <p:spPr bwMode="auto">
          <a:xfrm>
            <a:off x="623888" y="569913"/>
            <a:ext cx="295465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zh-TW" altLang="en-US" sz="5400" b="1" dirty="0">
                <a:solidFill>
                  <a:schemeClr val="bg1"/>
                </a:solidFill>
                <a:latin typeface="微软雅黑" panose="020B0503020204020204" pitchFamily="34" charset="-122"/>
                <a:ea typeface="微软雅黑" panose="020B0503020204020204" pitchFamily="34" charset="-122"/>
              </a:rPr>
              <a:t>課外學習</a:t>
            </a:r>
            <a:endParaRPr lang="zh-CN" altLang="en-US" sz="5400" b="1" dirty="0">
              <a:solidFill>
                <a:schemeClr val="bg1"/>
              </a:solidFill>
              <a:latin typeface="微软雅黑" panose="020B0503020204020204" pitchFamily="34" charset="-122"/>
              <a:ea typeface="微软雅黑" panose="020B0503020204020204" pitchFamily="34" charset="-122"/>
            </a:endParaRPr>
          </a:p>
        </p:txBody>
      </p:sp>
      <p:pic>
        <p:nvPicPr>
          <p:cNvPr id="7171" name="图片 6">
            <a:extLst>
              <a:ext uri="{FF2B5EF4-FFF2-40B4-BE49-F238E27FC236}">
                <a16:creationId xmlns:a16="http://schemas.microsoft.com/office/drawing/2014/main" id="{66E5C2B1-03DA-7431-56F4-FB879B62F647}"/>
              </a:ext>
            </a:extLst>
          </p:cNvPr>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779463" y="2478088"/>
            <a:ext cx="2889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图片 7">
            <a:extLst>
              <a:ext uri="{FF2B5EF4-FFF2-40B4-BE49-F238E27FC236}">
                <a16:creationId xmlns:a16="http://schemas.microsoft.com/office/drawing/2014/main" id="{BBFF5F40-7A76-0808-1259-0EEA372ACDC6}"/>
              </a:ext>
            </a:extLst>
          </p:cNvPr>
          <p:cNvPicPr>
            <a:picLocks noChangeAspect="1" noChangeArrowheads="1"/>
          </p:cNvPicPr>
          <p:nvPr/>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801688" y="3109913"/>
            <a:ext cx="227012"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图片 8">
            <a:extLst>
              <a:ext uri="{FF2B5EF4-FFF2-40B4-BE49-F238E27FC236}">
                <a16:creationId xmlns:a16="http://schemas.microsoft.com/office/drawing/2014/main" id="{E9B25589-0BD1-5278-9106-06E69D4554EF}"/>
              </a:ext>
            </a:extLst>
          </p:cNvPr>
          <p:cNvPicPr>
            <a:picLocks noChangeAspect="1" noChangeArrowheads="1"/>
          </p:cNvPicPr>
          <p:nvPr/>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733425" y="4437063"/>
            <a:ext cx="354013"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图片 9">
            <a:extLst>
              <a:ext uri="{FF2B5EF4-FFF2-40B4-BE49-F238E27FC236}">
                <a16:creationId xmlns:a16="http://schemas.microsoft.com/office/drawing/2014/main" id="{88A53490-949E-7676-7628-813683B68A9B}"/>
              </a:ext>
            </a:extLst>
          </p:cNvPr>
          <p:cNvPicPr>
            <a:picLocks noChangeAspect="1" noChangeArrowheads="1"/>
          </p:cNvPicPr>
          <p:nvPr/>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804863" y="3687763"/>
            <a:ext cx="2238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字方塊 1">
            <a:extLst>
              <a:ext uri="{FF2B5EF4-FFF2-40B4-BE49-F238E27FC236}">
                <a16:creationId xmlns:a16="http://schemas.microsoft.com/office/drawing/2014/main" id="{06D85410-35C4-CFF4-20C7-CB62EB0A3BB0}"/>
              </a:ext>
            </a:extLst>
          </p:cNvPr>
          <p:cNvSpPr txBox="1"/>
          <p:nvPr/>
        </p:nvSpPr>
        <p:spPr>
          <a:xfrm>
            <a:off x="1410425" y="1936901"/>
            <a:ext cx="7272808" cy="461665"/>
          </a:xfrm>
          <a:prstGeom prst="rect">
            <a:avLst/>
          </a:prstGeom>
          <a:noFill/>
        </p:spPr>
        <p:txBody>
          <a:bodyPr wrap="square" lIns="91440" tIns="45720" rIns="91440" bIns="45720" rtlCol="0" anchor="t">
            <a:spAutoFit/>
          </a:bodyPr>
          <a:lstStyle/>
          <a:p>
            <a:pPr marL="342900" indent="-342900">
              <a:buFont typeface="Arial"/>
              <a:buChar char="•"/>
            </a:pPr>
            <a:r>
              <a:rPr lang="zh-TW" altLang="en-US" sz="2400" dirty="0">
                <a:solidFill>
                  <a:schemeClr val="bg1"/>
                </a:solidFill>
                <a:latin typeface="Arial"/>
                <a:ea typeface="宋体"/>
                <a:cs typeface="Arial"/>
              </a:rPr>
              <a:t>放假出遊</a:t>
            </a:r>
            <a:endParaRPr lang="en-US" altLang="zh-TW" sz="2400" dirty="0">
              <a:solidFill>
                <a:schemeClr val="bg1"/>
              </a:solidFill>
              <a:latin typeface="Arial"/>
              <a:ea typeface="宋体"/>
              <a:cs typeface="Arial"/>
            </a:endParaRPr>
          </a:p>
        </p:txBody>
      </p:sp>
      <p:pic>
        <p:nvPicPr>
          <p:cNvPr id="9" name="圖片 8">
            <a:extLst>
              <a:ext uri="{FF2B5EF4-FFF2-40B4-BE49-F238E27FC236}">
                <a16:creationId xmlns:a16="http://schemas.microsoft.com/office/drawing/2014/main" id="{F198F8BE-C37E-9EB6-4207-70DE98F41A78}"/>
              </a:ext>
            </a:extLst>
          </p:cNvPr>
          <p:cNvPicPr>
            <a:picLocks noChangeAspect="1"/>
          </p:cNvPicPr>
          <p:nvPr/>
        </p:nvPicPr>
        <p:blipFill rotWithShape="1">
          <a:blip r:embed="rId7">
            <a:extLst>
              <a:ext uri="{28A0092B-C50C-407E-A947-70E740481C1C}">
                <a14:useLocalDpi xmlns:a14="http://schemas.microsoft.com/office/drawing/2010/main" val="0"/>
              </a:ext>
            </a:extLst>
          </a:blip>
          <a:srcRect t="39113"/>
          <a:stretch/>
        </p:blipFill>
        <p:spPr>
          <a:xfrm>
            <a:off x="8393777" y="186040"/>
            <a:ext cx="3542949" cy="3600400"/>
          </a:xfrm>
          <a:prstGeom prst="rect">
            <a:avLst/>
          </a:prstGeom>
        </p:spPr>
      </p:pic>
      <p:pic>
        <p:nvPicPr>
          <p:cNvPr id="5" name="圖片 4">
            <a:extLst>
              <a:ext uri="{FF2B5EF4-FFF2-40B4-BE49-F238E27FC236}">
                <a16:creationId xmlns:a16="http://schemas.microsoft.com/office/drawing/2014/main" id="{76EFF5BC-970E-9274-899D-C19C7CE5460B}"/>
              </a:ext>
            </a:extLst>
          </p:cNvPr>
          <p:cNvPicPr>
            <a:picLocks noChangeAspect="1"/>
          </p:cNvPicPr>
          <p:nvPr/>
        </p:nvPicPr>
        <p:blipFill rotWithShape="1">
          <a:blip r:embed="rId8">
            <a:extLst>
              <a:ext uri="{28A0092B-C50C-407E-A947-70E740481C1C}">
                <a14:useLocalDpi xmlns:a14="http://schemas.microsoft.com/office/drawing/2010/main" val="0"/>
              </a:ext>
            </a:extLst>
          </a:blip>
          <a:srcRect l="581" t="20262" r="-581" b="380"/>
          <a:stretch/>
        </p:blipFill>
        <p:spPr>
          <a:xfrm>
            <a:off x="4598715" y="186040"/>
            <a:ext cx="3472930" cy="3501723"/>
          </a:xfrm>
          <a:prstGeom prst="rect">
            <a:avLst/>
          </a:prstGeom>
        </p:spPr>
      </p:pic>
      <p:pic>
        <p:nvPicPr>
          <p:cNvPr id="11" name="圖片 10">
            <a:extLst>
              <a:ext uri="{FF2B5EF4-FFF2-40B4-BE49-F238E27FC236}">
                <a16:creationId xmlns:a16="http://schemas.microsoft.com/office/drawing/2014/main" id="{4EAF3463-FD42-8E02-8F1C-9D8E93A860B8}"/>
              </a:ext>
            </a:extLst>
          </p:cNvPr>
          <p:cNvPicPr>
            <a:picLocks noChangeAspect="1"/>
          </p:cNvPicPr>
          <p:nvPr/>
        </p:nvPicPr>
        <p:blipFill rotWithShape="1">
          <a:blip r:embed="rId9">
            <a:extLst>
              <a:ext uri="{28A0092B-C50C-407E-A947-70E740481C1C}">
                <a14:useLocalDpi xmlns:a14="http://schemas.microsoft.com/office/drawing/2010/main" val="0"/>
              </a:ext>
            </a:extLst>
          </a:blip>
          <a:srcRect l="33999" r="6951"/>
          <a:stretch/>
        </p:blipFill>
        <p:spPr>
          <a:xfrm rot="5400000">
            <a:off x="8645071" y="3487853"/>
            <a:ext cx="2888561" cy="3668733"/>
          </a:xfrm>
          <a:prstGeom prst="rect">
            <a:avLst/>
          </a:prstGeom>
        </p:spPr>
      </p:pic>
      <p:pic>
        <p:nvPicPr>
          <p:cNvPr id="7" name="圖片 6">
            <a:extLst>
              <a:ext uri="{FF2B5EF4-FFF2-40B4-BE49-F238E27FC236}">
                <a16:creationId xmlns:a16="http://schemas.microsoft.com/office/drawing/2014/main" id="{2269E715-8D96-861D-87F5-DCEC78323692}"/>
              </a:ext>
            </a:extLst>
          </p:cNvPr>
          <p:cNvPicPr>
            <a:picLocks noChangeAspect="1"/>
          </p:cNvPicPr>
          <p:nvPr/>
        </p:nvPicPr>
        <p:blipFill rotWithShape="1">
          <a:blip r:embed="rId10">
            <a:extLst>
              <a:ext uri="{28A0092B-C50C-407E-A947-70E740481C1C}">
                <a14:useLocalDpi xmlns:a14="http://schemas.microsoft.com/office/drawing/2010/main" val="0"/>
              </a:ext>
            </a:extLst>
          </a:blip>
          <a:srcRect b="11681"/>
          <a:stretch/>
        </p:blipFill>
        <p:spPr>
          <a:xfrm flipV="1">
            <a:off x="3602587" y="3777054"/>
            <a:ext cx="4491332" cy="2975032"/>
          </a:xfrm>
          <a:prstGeom prst="rect">
            <a:avLst/>
          </a:prstGeom>
        </p:spPr>
      </p:pic>
    </p:spTree>
    <p:extLst>
      <p:ext uri="{BB962C8B-B14F-4D97-AF65-F5344CB8AC3E}">
        <p14:creationId xmlns:p14="http://schemas.microsoft.com/office/powerpoint/2010/main" val="1462007099"/>
      </p:ext>
    </p:extLst>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p:cSld>
    <p:bg bwMode="auto">
      <p:bgPr>
        <a:solidFill>
          <a:srgbClr val="1D4751"/>
        </a:solidFill>
        <a:effectLst/>
      </p:bgPr>
    </p:bg>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AD0DD585-BAB7-693C-4C55-B291DB33E28B}"/>
              </a:ext>
            </a:extLst>
          </p:cNvPr>
          <p:cNvSpPr/>
          <p:nvPr/>
        </p:nvSpPr>
        <p:spPr bwMode="auto">
          <a:xfrm>
            <a:off x="0" y="-28352"/>
            <a:ext cx="12192000" cy="6858000"/>
          </a:xfrm>
          <a:prstGeom prst="rect">
            <a:avLst/>
          </a:prstGeom>
          <a:solidFill>
            <a:schemeClr val="accent6">
              <a:lumMod val="75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zh-TW"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170" name="文本框 1">
            <a:extLst>
              <a:ext uri="{FF2B5EF4-FFF2-40B4-BE49-F238E27FC236}">
                <a16:creationId xmlns:a16="http://schemas.microsoft.com/office/drawing/2014/main" id="{DC739643-94C6-40D4-FF82-C835B3E2A6E1}"/>
              </a:ext>
            </a:extLst>
          </p:cNvPr>
          <p:cNvSpPr txBox="1">
            <a:spLocks noChangeArrowheads="1"/>
          </p:cNvSpPr>
          <p:nvPr/>
        </p:nvSpPr>
        <p:spPr bwMode="auto">
          <a:xfrm>
            <a:off x="623888" y="569913"/>
            <a:ext cx="295465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zh-TW" altLang="en-US" sz="5400" b="1" dirty="0">
                <a:solidFill>
                  <a:schemeClr val="bg1"/>
                </a:solidFill>
                <a:latin typeface="微软雅黑" panose="020B0503020204020204" pitchFamily="34" charset="-122"/>
                <a:ea typeface="微软雅黑" panose="020B0503020204020204" pitchFamily="34" charset="-122"/>
              </a:rPr>
              <a:t>台日差異</a:t>
            </a:r>
            <a:endParaRPr lang="zh-CN" altLang="en-US" sz="5400" b="1" dirty="0">
              <a:solidFill>
                <a:schemeClr val="bg1"/>
              </a:solidFill>
              <a:latin typeface="微软雅黑" panose="020B0503020204020204" pitchFamily="34" charset="-122"/>
              <a:ea typeface="微软雅黑" panose="020B0503020204020204" pitchFamily="34" charset="-122"/>
            </a:endParaRPr>
          </a:p>
        </p:txBody>
      </p:sp>
      <p:pic>
        <p:nvPicPr>
          <p:cNvPr id="7171" name="图片 6">
            <a:extLst>
              <a:ext uri="{FF2B5EF4-FFF2-40B4-BE49-F238E27FC236}">
                <a16:creationId xmlns:a16="http://schemas.microsoft.com/office/drawing/2014/main" id="{66E5C2B1-03DA-7431-56F4-FB879B62F647}"/>
              </a:ext>
            </a:extLst>
          </p:cNvPr>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779463" y="2478088"/>
            <a:ext cx="2889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图片 7">
            <a:extLst>
              <a:ext uri="{FF2B5EF4-FFF2-40B4-BE49-F238E27FC236}">
                <a16:creationId xmlns:a16="http://schemas.microsoft.com/office/drawing/2014/main" id="{BBFF5F40-7A76-0808-1259-0EEA372ACDC6}"/>
              </a:ext>
            </a:extLst>
          </p:cNvPr>
          <p:cNvPicPr>
            <a:picLocks noChangeAspect="1" noChangeArrowheads="1"/>
          </p:cNvPicPr>
          <p:nvPr/>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801688" y="3109913"/>
            <a:ext cx="227012"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图片 8">
            <a:extLst>
              <a:ext uri="{FF2B5EF4-FFF2-40B4-BE49-F238E27FC236}">
                <a16:creationId xmlns:a16="http://schemas.microsoft.com/office/drawing/2014/main" id="{E9B25589-0BD1-5278-9106-06E69D4554EF}"/>
              </a:ext>
            </a:extLst>
          </p:cNvPr>
          <p:cNvPicPr>
            <a:picLocks noChangeAspect="1" noChangeArrowheads="1"/>
          </p:cNvPicPr>
          <p:nvPr/>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733425" y="4437063"/>
            <a:ext cx="354013"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图片 9">
            <a:extLst>
              <a:ext uri="{FF2B5EF4-FFF2-40B4-BE49-F238E27FC236}">
                <a16:creationId xmlns:a16="http://schemas.microsoft.com/office/drawing/2014/main" id="{88A53490-949E-7676-7628-813683B68A9B}"/>
              </a:ext>
            </a:extLst>
          </p:cNvPr>
          <p:cNvPicPr>
            <a:picLocks noChangeAspect="1" noChangeArrowheads="1"/>
          </p:cNvPicPr>
          <p:nvPr/>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804863" y="3687763"/>
            <a:ext cx="2238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字方塊 1">
            <a:extLst>
              <a:ext uri="{FF2B5EF4-FFF2-40B4-BE49-F238E27FC236}">
                <a16:creationId xmlns:a16="http://schemas.microsoft.com/office/drawing/2014/main" id="{06D85410-35C4-CFF4-20C7-CB62EB0A3BB0}"/>
              </a:ext>
            </a:extLst>
          </p:cNvPr>
          <p:cNvSpPr txBox="1"/>
          <p:nvPr/>
        </p:nvSpPr>
        <p:spPr>
          <a:xfrm>
            <a:off x="1580667" y="1748771"/>
            <a:ext cx="7272808" cy="1938992"/>
          </a:xfrm>
          <a:prstGeom prst="rect">
            <a:avLst/>
          </a:prstGeom>
          <a:noFill/>
        </p:spPr>
        <p:txBody>
          <a:bodyPr wrap="square" lIns="91440" tIns="45720" rIns="91440" bIns="45720" rtlCol="0" anchor="t">
            <a:spAutoFit/>
          </a:bodyPr>
          <a:lstStyle/>
          <a:p>
            <a:pPr marL="342900" indent="-342900">
              <a:buFont typeface="Arial"/>
              <a:buChar char="•"/>
            </a:pPr>
            <a:r>
              <a:rPr lang="zh-TW" altLang="en-US" sz="2400" dirty="0">
                <a:solidFill>
                  <a:schemeClr val="bg1"/>
                </a:solidFill>
                <a:latin typeface="Arial"/>
                <a:ea typeface="宋体"/>
                <a:cs typeface="Arial"/>
              </a:rPr>
              <a:t>氣候</a:t>
            </a:r>
            <a:endParaRPr lang="en-US" altLang="zh-TW" sz="2400" dirty="0">
              <a:solidFill>
                <a:schemeClr val="bg1"/>
              </a:solidFill>
              <a:latin typeface="Arial"/>
              <a:ea typeface="宋体"/>
              <a:cs typeface="Arial"/>
            </a:endParaRPr>
          </a:p>
          <a:p>
            <a:pPr marL="342900" indent="-342900">
              <a:buFont typeface="Arial"/>
              <a:buChar char="•"/>
            </a:pPr>
            <a:r>
              <a:rPr lang="zh-TW" altLang="en-US" sz="2400" dirty="0">
                <a:solidFill>
                  <a:schemeClr val="bg1"/>
                </a:solidFill>
                <a:latin typeface="Arial"/>
                <a:ea typeface="宋体"/>
                <a:cs typeface="Arial"/>
              </a:rPr>
              <a:t>飲食</a:t>
            </a:r>
            <a:endParaRPr lang="en-US" altLang="zh-TW" sz="2400" dirty="0">
              <a:solidFill>
                <a:schemeClr val="bg1"/>
              </a:solidFill>
              <a:latin typeface="Arial"/>
              <a:ea typeface="宋体"/>
              <a:cs typeface="Arial"/>
            </a:endParaRPr>
          </a:p>
          <a:p>
            <a:pPr marL="342900" indent="-342900">
              <a:buFont typeface="Arial"/>
              <a:buChar char="•"/>
            </a:pPr>
            <a:r>
              <a:rPr lang="zh-TW" altLang="en-US" sz="2400" dirty="0">
                <a:solidFill>
                  <a:schemeClr val="bg1"/>
                </a:solidFill>
                <a:latin typeface="Arial"/>
                <a:ea typeface="宋体"/>
                <a:cs typeface="Arial"/>
              </a:rPr>
              <a:t>教學</a:t>
            </a:r>
            <a:endParaRPr lang="en-US" altLang="zh-TW" sz="2400" dirty="0">
              <a:solidFill>
                <a:schemeClr val="bg1"/>
              </a:solidFill>
              <a:latin typeface="Arial"/>
              <a:ea typeface="宋体"/>
              <a:cs typeface="Arial"/>
            </a:endParaRPr>
          </a:p>
          <a:p>
            <a:pPr marL="342900" indent="-342900">
              <a:buFont typeface="Arial"/>
              <a:buChar char="•"/>
            </a:pPr>
            <a:r>
              <a:rPr lang="zh-TW" altLang="en-US" sz="2400" dirty="0">
                <a:solidFill>
                  <a:schemeClr val="bg1"/>
                </a:solidFill>
                <a:latin typeface="Arial"/>
                <a:ea typeface="宋体"/>
                <a:cs typeface="Arial"/>
              </a:rPr>
              <a:t>衛生</a:t>
            </a:r>
            <a:endParaRPr lang="en-US" altLang="zh-TW" sz="2400" dirty="0">
              <a:solidFill>
                <a:schemeClr val="bg1"/>
              </a:solidFill>
              <a:latin typeface="Arial"/>
              <a:ea typeface="宋体"/>
              <a:cs typeface="Arial"/>
            </a:endParaRPr>
          </a:p>
          <a:p>
            <a:pPr marL="342900" indent="-342900">
              <a:buFont typeface="Arial"/>
              <a:buChar char="•"/>
            </a:pPr>
            <a:r>
              <a:rPr lang="zh-TW" altLang="en-US" sz="2400" dirty="0">
                <a:solidFill>
                  <a:schemeClr val="bg1"/>
                </a:solidFill>
                <a:latin typeface="Arial"/>
                <a:ea typeface="宋体"/>
                <a:cs typeface="Arial"/>
              </a:rPr>
              <a:t>社交</a:t>
            </a:r>
            <a:endParaRPr lang="en-US" altLang="zh-TW" sz="2400" dirty="0">
              <a:solidFill>
                <a:schemeClr val="bg1"/>
              </a:solidFill>
              <a:latin typeface="Arial"/>
              <a:ea typeface="宋体"/>
              <a:cs typeface="Arial"/>
            </a:endParaRPr>
          </a:p>
        </p:txBody>
      </p:sp>
      <p:pic>
        <p:nvPicPr>
          <p:cNvPr id="5" name="圖片 4">
            <a:extLst>
              <a:ext uri="{FF2B5EF4-FFF2-40B4-BE49-F238E27FC236}">
                <a16:creationId xmlns:a16="http://schemas.microsoft.com/office/drawing/2014/main" id="{20208C1C-6433-6C6A-975C-5477222DE92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a:off x="8535279" y="755447"/>
            <a:ext cx="3950573" cy="2962930"/>
          </a:xfrm>
          <a:prstGeom prst="rect">
            <a:avLst/>
          </a:prstGeom>
        </p:spPr>
      </p:pic>
      <p:pic>
        <p:nvPicPr>
          <p:cNvPr id="7" name="圖片 6">
            <a:extLst>
              <a:ext uri="{FF2B5EF4-FFF2-40B4-BE49-F238E27FC236}">
                <a16:creationId xmlns:a16="http://schemas.microsoft.com/office/drawing/2014/main" id="{F9009072-6169-B9C5-35DC-8742073D973A}"/>
              </a:ext>
            </a:extLst>
          </p:cNvPr>
          <p:cNvPicPr>
            <a:picLocks noChangeAspect="1"/>
          </p:cNvPicPr>
          <p:nvPr/>
        </p:nvPicPr>
        <p:blipFill rotWithShape="1">
          <a:blip r:embed="rId8">
            <a:extLst>
              <a:ext uri="{28A0092B-C50C-407E-A947-70E740481C1C}">
                <a14:useLocalDpi xmlns:a14="http://schemas.microsoft.com/office/drawing/2010/main" val="0"/>
              </a:ext>
            </a:extLst>
          </a:blip>
          <a:srcRect t="10100" b="22701"/>
          <a:stretch/>
        </p:blipFill>
        <p:spPr>
          <a:xfrm>
            <a:off x="6096104" y="188640"/>
            <a:ext cx="2817650" cy="4096544"/>
          </a:xfrm>
          <a:prstGeom prst="rect">
            <a:avLst/>
          </a:prstGeom>
        </p:spPr>
      </p:pic>
      <p:pic>
        <p:nvPicPr>
          <p:cNvPr id="9" name="圖片 8">
            <a:extLst>
              <a:ext uri="{FF2B5EF4-FFF2-40B4-BE49-F238E27FC236}">
                <a16:creationId xmlns:a16="http://schemas.microsoft.com/office/drawing/2014/main" id="{90F8A454-2DA0-7C0A-D2BE-F9F3F65AC15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5400000">
            <a:off x="2524002" y="2461825"/>
            <a:ext cx="3950576" cy="2962932"/>
          </a:xfrm>
          <a:prstGeom prst="rect">
            <a:avLst/>
          </a:prstGeom>
        </p:spPr>
      </p:pic>
      <p:pic>
        <p:nvPicPr>
          <p:cNvPr id="11" name="圖片 10">
            <a:extLst>
              <a:ext uri="{FF2B5EF4-FFF2-40B4-BE49-F238E27FC236}">
                <a16:creationId xmlns:a16="http://schemas.microsoft.com/office/drawing/2014/main" id="{96D2EDAD-E4BE-396A-0A45-31D65760F3F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V="1">
            <a:off x="6944394" y="3501837"/>
            <a:ext cx="4283968" cy="3212976"/>
          </a:xfrm>
          <a:prstGeom prst="rect">
            <a:avLst/>
          </a:prstGeom>
        </p:spPr>
      </p:pic>
    </p:spTree>
    <p:extLst>
      <p:ext uri="{BB962C8B-B14F-4D97-AF65-F5344CB8AC3E}">
        <p14:creationId xmlns:p14="http://schemas.microsoft.com/office/powerpoint/2010/main" val="283447932"/>
      </p:ext>
    </p:extLst>
  </p:cSld>
  <p:clrMapOvr>
    <a:masterClrMapping/>
  </p:clrMapOvr>
  <p:transition spd="med">
    <p:pull/>
  </p:transition>
</p:sld>
</file>

<file path=ppt/slides/slide14.xml><?xml version="1.0" encoding="utf-8"?>
<p:sld xmlns:a="http://schemas.openxmlformats.org/drawingml/2006/main" xmlns:r="http://schemas.openxmlformats.org/officeDocument/2006/relationships" xmlns:p="http://schemas.openxmlformats.org/presentationml/2006/main">
  <p:cSld>
    <p:bg bwMode="auto">
      <p:bgPr>
        <a:solidFill>
          <a:srgbClr val="1D4751"/>
        </a:solidFill>
        <a:effectLst/>
      </p:bgPr>
    </p:bg>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AD0DD585-BAB7-693C-4C55-B291DB33E28B}"/>
              </a:ext>
            </a:extLst>
          </p:cNvPr>
          <p:cNvSpPr/>
          <p:nvPr/>
        </p:nvSpPr>
        <p:spPr bwMode="auto">
          <a:xfrm>
            <a:off x="0" y="0"/>
            <a:ext cx="12192000" cy="6858000"/>
          </a:xfrm>
          <a:prstGeom prst="rect">
            <a:avLst/>
          </a:prstGeom>
          <a:solidFill>
            <a:schemeClr val="accent2">
              <a:lumMod val="5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zh-TW"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170" name="文本框 1">
            <a:extLst>
              <a:ext uri="{FF2B5EF4-FFF2-40B4-BE49-F238E27FC236}">
                <a16:creationId xmlns:a16="http://schemas.microsoft.com/office/drawing/2014/main" id="{DC739643-94C6-40D4-FF82-C835B3E2A6E1}"/>
              </a:ext>
            </a:extLst>
          </p:cNvPr>
          <p:cNvSpPr txBox="1">
            <a:spLocks noChangeArrowheads="1"/>
          </p:cNvSpPr>
          <p:nvPr/>
        </p:nvSpPr>
        <p:spPr bwMode="auto">
          <a:xfrm>
            <a:off x="623888" y="569913"/>
            <a:ext cx="295465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zh-TW" altLang="en-US" sz="5400" b="1" dirty="0">
                <a:solidFill>
                  <a:schemeClr val="bg1"/>
                </a:solidFill>
                <a:latin typeface="微软雅黑" panose="020B0503020204020204" pitchFamily="34" charset="-122"/>
                <a:ea typeface="微软雅黑" panose="020B0503020204020204" pitchFamily="34" charset="-122"/>
              </a:rPr>
              <a:t>一些建議</a:t>
            </a:r>
            <a:endParaRPr lang="zh-CN" altLang="en-US" sz="5400" b="1" dirty="0">
              <a:solidFill>
                <a:schemeClr val="bg1"/>
              </a:solidFill>
              <a:latin typeface="微软雅黑" panose="020B0503020204020204" pitchFamily="34" charset="-122"/>
              <a:ea typeface="微软雅黑" panose="020B0503020204020204" pitchFamily="34" charset="-122"/>
            </a:endParaRPr>
          </a:p>
        </p:txBody>
      </p:sp>
      <p:pic>
        <p:nvPicPr>
          <p:cNvPr id="7171" name="图片 6">
            <a:extLst>
              <a:ext uri="{FF2B5EF4-FFF2-40B4-BE49-F238E27FC236}">
                <a16:creationId xmlns:a16="http://schemas.microsoft.com/office/drawing/2014/main" id="{66E5C2B1-03DA-7431-56F4-FB879B62F647}"/>
              </a:ext>
            </a:extLst>
          </p:cNvPr>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779463" y="2478088"/>
            <a:ext cx="2889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图片 7">
            <a:extLst>
              <a:ext uri="{FF2B5EF4-FFF2-40B4-BE49-F238E27FC236}">
                <a16:creationId xmlns:a16="http://schemas.microsoft.com/office/drawing/2014/main" id="{BBFF5F40-7A76-0808-1259-0EEA372ACDC6}"/>
              </a:ext>
            </a:extLst>
          </p:cNvPr>
          <p:cNvPicPr>
            <a:picLocks noChangeAspect="1" noChangeArrowheads="1"/>
          </p:cNvPicPr>
          <p:nvPr/>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801688" y="3109913"/>
            <a:ext cx="227012"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图片 8">
            <a:extLst>
              <a:ext uri="{FF2B5EF4-FFF2-40B4-BE49-F238E27FC236}">
                <a16:creationId xmlns:a16="http://schemas.microsoft.com/office/drawing/2014/main" id="{E9B25589-0BD1-5278-9106-06E69D4554EF}"/>
              </a:ext>
            </a:extLst>
          </p:cNvPr>
          <p:cNvPicPr>
            <a:picLocks noChangeAspect="1" noChangeArrowheads="1"/>
          </p:cNvPicPr>
          <p:nvPr/>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733425" y="4437063"/>
            <a:ext cx="354013"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图片 9">
            <a:extLst>
              <a:ext uri="{FF2B5EF4-FFF2-40B4-BE49-F238E27FC236}">
                <a16:creationId xmlns:a16="http://schemas.microsoft.com/office/drawing/2014/main" id="{88A53490-949E-7676-7628-813683B68A9B}"/>
              </a:ext>
            </a:extLst>
          </p:cNvPr>
          <p:cNvPicPr>
            <a:picLocks noChangeAspect="1" noChangeArrowheads="1"/>
          </p:cNvPicPr>
          <p:nvPr/>
        </p:nvPicPr>
        <p:blipFill>
          <a:blip r:embed="rId6">
            <a:lum bright="70000" contrast="-70000"/>
            <a:extLst>
              <a:ext uri="{28A0092B-C50C-407E-A947-70E740481C1C}">
                <a14:useLocalDpi xmlns:a14="http://schemas.microsoft.com/office/drawing/2010/main" val="0"/>
              </a:ext>
            </a:extLst>
          </a:blip>
          <a:srcRect/>
          <a:stretch>
            <a:fillRect/>
          </a:stretch>
        </p:blipFill>
        <p:spPr bwMode="auto">
          <a:xfrm>
            <a:off x="804863" y="3687763"/>
            <a:ext cx="2238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字方塊 1">
            <a:extLst>
              <a:ext uri="{FF2B5EF4-FFF2-40B4-BE49-F238E27FC236}">
                <a16:creationId xmlns:a16="http://schemas.microsoft.com/office/drawing/2014/main" id="{06D85410-35C4-CFF4-20C7-CB62EB0A3BB0}"/>
              </a:ext>
            </a:extLst>
          </p:cNvPr>
          <p:cNvSpPr txBox="1"/>
          <p:nvPr/>
        </p:nvSpPr>
        <p:spPr>
          <a:xfrm>
            <a:off x="1487488" y="1671945"/>
            <a:ext cx="6480720" cy="4893647"/>
          </a:xfrm>
          <a:prstGeom prst="rect">
            <a:avLst/>
          </a:prstGeom>
          <a:noFill/>
        </p:spPr>
        <p:txBody>
          <a:bodyPr wrap="square" lIns="91440" tIns="45720" rIns="91440" bIns="45720" rtlCol="0" anchor="t">
            <a:spAutoFit/>
          </a:bodyPr>
          <a:lstStyle/>
          <a:p>
            <a:pPr marL="342900" indent="-342900">
              <a:buFont typeface="Arial"/>
              <a:buChar char="•"/>
            </a:pPr>
            <a:r>
              <a:rPr lang="zh-TW" altLang="en-US" sz="2400" b="1" dirty="0">
                <a:solidFill>
                  <a:schemeClr val="bg1"/>
                </a:solidFill>
                <a:latin typeface="Arial"/>
                <a:ea typeface="宋体"/>
                <a:cs typeface="Arial"/>
              </a:rPr>
              <a:t>留學的過程中多多少少會有遇到些挫折，在語言不通、人生地不熟的情況下，如何消化問題處理問題，才是出國留學該學會的最重要技能。</a:t>
            </a:r>
            <a:endParaRPr lang="en-US" altLang="zh-TW" sz="2400" b="1" dirty="0">
              <a:solidFill>
                <a:schemeClr val="bg1"/>
              </a:solidFill>
              <a:latin typeface="Arial"/>
              <a:ea typeface="宋体"/>
              <a:cs typeface="Arial"/>
            </a:endParaRPr>
          </a:p>
          <a:p>
            <a:pPr marL="342900" indent="-342900">
              <a:buFont typeface="Arial"/>
              <a:buChar char="•"/>
            </a:pPr>
            <a:r>
              <a:rPr lang="zh-TW" altLang="en-US" sz="2400" b="1" dirty="0">
                <a:solidFill>
                  <a:schemeClr val="bg1"/>
                </a:solidFill>
                <a:latin typeface="Arial"/>
                <a:ea typeface="宋体"/>
                <a:cs typeface="Arial"/>
              </a:rPr>
              <a:t>不論去的國家使否為英語系國家，英文真的都還是很重要，跟歐美國家的同學交流或是無法用當底語言表述的時候，英文在很多時候反倒可以幫你一把。</a:t>
            </a:r>
            <a:endParaRPr lang="en-US" altLang="zh-TW" sz="2400" b="1" dirty="0">
              <a:solidFill>
                <a:schemeClr val="bg1"/>
              </a:solidFill>
              <a:latin typeface="Arial"/>
              <a:ea typeface="宋体"/>
              <a:cs typeface="Arial"/>
            </a:endParaRPr>
          </a:p>
          <a:p>
            <a:pPr marL="342900" indent="-342900">
              <a:buFont typeface="Arial"/>
              <a:buChar char="•"/>
            </a:pPr>
            <a:r>
              <a:rPr lang="zh-TW" altLang="en-US" sz="2400" b="1" dirty="0">
                <a:solidFill>
                  <a:schemeClr val="bg1"/>
                </a:solidFill>
                <a:latin typeface="Arial"/>
                <a:ea typeface="宋体"/>
                <a:cs typeface="Arial"/>
              </a:rPr>
              <a:t>話還很多說不完。如果你也想交換，想去認識不同世界的人，想看看不同的世界，那就自己來看看，去做功課、去申請，缺什麼就補什麼，錯過了大學交換的時間就沒有政府給你錢出國爽了。</a:t>
            </a:r>
            <a:endParaRPr lang="en-US" altLang="zh-TW" sz="2400" b="1" dirty="0">
              <a:solidFill>
                <a:schemeClr val="bg1"/>
              </a:solidFill>
              <a:latin typeface="Arial"/>
              <a:ea typeface="宋体"/>
              <a:cs typeface="Arial"/>
            </a:endParaRPr>
          </a:p>
        </p:txBody>
      </p:sp>
      <p:pic>
        <p:nvPicPr>
          <p:cNvPr id="5" name="圖片 4">
            <a:extLst>
              <a:ext uri="{FF2B5EF4-FFF2-40B4-BE49-F238E27FC236}">
                <a16:creationId xmlns:a16="http://schemas.microsoft.com/office/drawing/2014/main" id="{5F2EB57B-D871-3DB9-EF3F-09FCEC47D7E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35333" y="1033602"/>
            <a:ext cx="3889541" cy="5186055"/>
          </a:xfrm>
          <a:prstGeom prst="rect">
            <a:avLst/>
          </a:prstGeom>
        </p:spPr>
      </p:pic>
    </p:spTree>
    <p:extLst>
      <p:ext uri="{BB962C8B-B14F-4D97-AF65-F5344CB8AC3E}">
        <p14:creationId xmlns:p14="http://schemas.microsoft.com/office/powerpoint/2010/main" val="1955315443"/>
      </p:ext>
    </p:extLst>
  </p:cSld>
  <p:clrMapOvr>
    <a:masterClrMapping/>
  </p:clrMapOvr>
  <p:transition spd="med">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图片 1">
            <a:extLst>
              <a:ext uri="{FF2B5EF4-FFF2-40B4-BE49-F238E27FC236}">
                <a16:creationId xmlns:a16="http://schemas.microsoft.com/office/drawing/2014/main" id="{65A7C5DB-DB41-EC7B-22D9-8C5E84BAB3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文字方塊 1">
            <a:extLst>
              <a:ext uri="{FF2B5EF4-FFF2-40B4-BE49-F238E27FC236}">
                <a16:creationId xmlns:a16="http://schemas.microsoft.com/office/drawing/2014/main" id="{D38D9A82-B5F6-940C-78C8-0B9F4108C687}"/>
              </a:ext>
            </a:extLst>
          </p:cNvPr>
          <p:cNvSpPr txBox="1">
            <a:spLocks noChangeArrowheads="1"/>
          </p:cNvSpPr>
          <p:nvPr/>
        </p:nvSpPr>
        <p:spPr bwMode="auto">
          <a:xfrm>
            <a:off x="550863" y="2852738"/>
            <a:ext cx="126492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FontTx/>
              <a:buNone/>
            </a:pPr>
            <a:r>
              <a:rPr lang="ja-JP" altLang="en-US" sz="4800" b="1">
                <a:latin typeface="微软雅黑" panose="020B0503020204020204" pitchFamily="34" charset="-122"/>
                <a:ea typeface="微软雅黑" panose="020B0503020204020204" pitchFamily="34" charset="-122"/>
              </a:rPr>
              <a:t>ご清聴いただきありがとうございました</a:t>
            </a:r>
            <a:endParaRPr lang="zh-TW" altLang="en-US" sz="4800" b="1">
              <a:latin typeface="微软雅黑" panose="020B0503020204020204" pitchFamily="34" charset="-122"/>
              <a:ea typeface="微软雅黑" panose="020B0503020204020204" pitchFamily="34" charset="-122"/>
            </a:endParaRPr>
          </a:p>
        </p:txBody>
      </p:sp>
    </p:spTree>
  </p:cSld>
  <p:clrMapOvr>
    <a:masterClrMapping/>
  </p:clrMapOvr>
  <p:transition spd="slow">
    <p:wipe dir="r"/>
  </p:transition>
</p:sld>
</file>

<file path=ppt/slides/slide2.xml><?xml version="1.0" encoding="utf-8"?>
<p:sld xmlns:a="http://schemas.openxmlformats.org/drawingml/2006/main" xmlns:r="http://schemas.openxmlformats.org/officeDocument/2006/relationships" xmlns:p="http://schemas.openxmlformats.org/presentationml/2006/main">
  <p:cSld>
    <p:bg bwMode="auto">
      <p:bgPr>
        <a:solidFill>
          <a:srgbClr val="57CE95"/>
        </a:solidFill>
        <a:effectLst/>
      </p:bgPr>
    </p:bg>
    <p:spTree>
      <p:nvGrpSpPr>
        <p:cNvPr id="1" name=""/>
        <p:cNvGrpSpPr/>
        <p:nvPr/>
      </p:nvGrpSpPr>
      <p:grpSpPr>
        <a:xfrm>
          <a:off x="0" y="0"/>
          <a:ext cx="0" cy="0"/>
          <a:chOff x="0" y="0"/>
          <a:chExt cx="0" cy="0"/>
        </a:xfrm>
      </p:grpSpPr>
      <p:pic>
        <p:nvPicPr>
          <p:cNvPr id="4098" name="图片 2">
            <a:extLst>
              <a:ext uri="{FF2B5EF4-FFF2-40B4-BE49-F238E27FC236}">
                <a16:creationId xmlns:a16="http://schemas.microsoft.com/office/drawing/2014/main" id="{907AB700-F018-D35F-1370-F6A62F0D68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9363" y="2401888"/>
            <a:ext cx="285750" cy="334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图片 3">
            <a:extLst>
              <a:ext uri="{FF2B5EF4-FFF2-40B4-BE49-F238E27FC236}">
                <a16:creationId xmlns:a16="http://schemas.microsoft.com/office/drawing/2014/main" id="{9BB2EDCE-932C-B9E6-075F-01E359FB39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6825" y="3035300"/>
            <a:ext cx="231775"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图片 4">
            <a:extLst>
              <a:ext uri="{FF2B5EF4-FFF2-40B4-BE49-F238E27FC236}">
                <a16:creationId xmlns:a16="http://schemas.microsoft.com/office/drawing/2014/main" id="{D1C5551F-DFC6-50B8-8A77-D85D6328E5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0150" y="4365625"/>
            <a:ext cx="354013"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图片 5">
            <a:extLst>
              <a:ext uri="{FF2B5EF4-FFF2-40B4-BE49-F238E27FC236}">
                <a16:creationId xmlns:a16="http://schemas.microsoft.com/office/drawing/2014/main" id="{27A84649-7CDA-3F88-0F7C-0A99B4D9E2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73175" y="3614738"/>
            <a:ext cx="225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 name="文本框 1">
            <a:extLst>
              <a:ext uri="{FF2B5EF4-FFF2-40B4-BE49-F238E27FC236}">
                <a16:creationId xmlns:a16="http://schemas.microsoft.com/office/drawing/2014/main" id="{82D66EB0-54F5-AC7D-AC84-4A81C81A2F28}"/>
              </a:ext>
            </a:extLst>
          </p:cNvPr>
          <p:cNvSpPr txBox="1">
            <a:spLocks noChangeArrowheads="1"/>
          </p:cNvSpPr>
          <p:nvPr/>
        </p:nvSpPr>
        <p:spPr bwMode="auto">
          <a:xfrm>
            <a:off x="1535113" y="383700"/>
            <a:ext cx="172243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zh-TW" altLang="en-US" sz="6000" b="1" dirty="0">
                <a:solidFill>
                  <a:schemeClr val="bg1"/>
                </a:solidFill>
                <a:latin typeface="微软雅黑" panose="020B0503020204020204" pitchFamily="34" charset="-122"/>
                <a:ea typeface="微软雅黑" panose="020B0503020204020204" pitchFamily="34" charset="-122"/>
              </a:rPr>
              <a:t>目次</a:t>
            </a:r>
            <a:endParaRPr lang="zh-CN" altLang="en-US" sz="3600" b="1" dirty="0">
              <a:solidFill>
                <a:schemeClr val="bg1"/>
              </a:solidFill>
              <a:latin typeface="微软雅黑" panose="020B0503020204020204" pitchFamily="34" charset="-122"/>
              <a:ea typeface="微软雅黑" panose="020B0503020204020204" pitchFamily="34" charset="-122"/>
            </a:endParaRPr>
          </a:p>
        </p:txBody>
      </p:sp>
      <p:sp>
        <p:nvSpPr>
          <p:cNvPr id="4103" name="文本框 10">
            <a:extLst>
              <a:ext uri="{FF2B5EF4-FFF2-40B4-BE49-F238E27FC236}">
                <a16:creationId xmlns:a16="http://schemas.microsoft.com/office/drawing/2014/main" id="{6F7E5660-B5AF-DF0B-C411-CDFE25522E6C}"/>
              </a:ext>
            </a:extLst>
          </p:cNvPr>
          <p:cNvSpPr txBox="1">
            <a:spLocks noChangeArrowheads="1"/>
          </p:cNvSpPr>
          <p:nvPr/>
        </p:nvSpPr>
        <p:spPr bwMode="auto">
          <a:xfrm>
            <a:off x="5015880" y="1046128"/>
            <a:ext cx="3108543" cy="6247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Calibri Light" panose="020F0302020204030204" pitchFamily="34" charset="0"/>
              <a:buAutoNum type="arabicPeriod"/>
            </a:pPr>
            <a:r>
              <a:rPr lang="zh-TW" altLang="en-US" sz="3200" b="1" dirty="0">
                <a:solidFill>
                  <a:schemeClr val="bg1"/>
                </a:solidFill>
                <a:latin typeface="微软雅黑" panose="020B0503020204020204" pitchFamily="34" charset="-122"/>
                <a:ea typeface="微软雅黑" panose="020B0503020204020204" pitchFamily="34" charset="-122"/>
              </a:rPr>
              <a:t>緣起</a:t>
            </a:r>
            <a:r>
              <a:rPr lang="en-US" altLang="ja-JP" sz="3200" b="1" dirty="0">
                <a:solidFill>
                  <a:schemeClr val="bg1"/>
                </a:solidFill>
                <a:latin typeface="微软雅黑" panose="020B0503020204020204" pitchFamily="34" charset="-122"/>
                <a:ea typeface="微软雅黑" panose="020B0503020204020204" pitchFamily="34" charset="-122"/>
              </a:rPr>
              <a:t>	 </a:t>
            </a:r>
          </a:p>
          <a:p>
            <a:pPr eaLnBrk="1" hangingPunct="1">
              <a:lnSpc>
                <a:spcPct val="100000"/>
              </a:lnSpc>
              <a:spcBef>
                <a:spcPct val="0"/>
              </a:spcBef>
              <a:buFont typeface="Calibri Light" panose="020F0302020204030204" pitchFamily="34" charset="0"/>
              <a:buAutoNum type="arabicPeriod"/>
            </a:pPr>
            <a:endParaRPr lang="en-US" altLang="ja-JP" sz="3200" b="1" dirty="0">
              <a:solidFill>
                <a:schemeClr val="bg1"/>
              </a:solidFill>
              <a:latin typeface="微软雅黑" panose="020B0503020204020204" pitchFamily="34" charset="-122"/>
              <a:ea typeface="微软雅黑" panose="020B0503020204020204" pitchFamily="34" charset="-122"/>
            </a:endParaRPr>
          </a:p>
          <a:p>
            <a:pPr eaLnBrk="1" hangingPunct="1">
              <a:lnSpc>
                <a:spcPct val="100000"/>
              </a:lnSpc>
              <a:spcBef>
                <a:spcPct val="0"/>
              </a:spcBef>
              <a:buFont typeface="Calibri Light" panose="020F0302020204030204" pitchFamily="34" charset="0"/>
              <a:buAutoNum type="arabicPeriod"/>
            </a:pPr>
            <a:r>
              <a:rPr lang="zh-TW" altLang="en-US" sz="3200" b="1" dirty="0">
                <a:solidFill>
                  <a:schemeClr val="bg1"/>
                </a:solidFill>
                <a:latin typeface="微软雅黑" panose="020B0503020204020204" pitchFamily="34" charset="-122"/>
                <a:ea typeface="微软雅黑" panose="020B0503020204020204" pitchFamily="34" charset="-122"/>
              </a:rPr>
              <a:t>研修學校簡介</a:t>
            </a:r>
            <a:endParaRPr lang="en-US" altLang="zh-TW" sz="3200" b="1" dirty="0">
              <a:solidFill>
                <a:schemeClr val="bg1"/>
              </a:solidFill>
              <a:latin typeface="微软雅黑" panose="020B0503020204020204" pitchFamily="34" charset="-122"/>
              <a:ea typeface="微软雅黑" panose="020B0503020204020204" pitchFamily="34" charset="-122"/>
            </a:endParaRPr>
          </a:p>
          <a:p>
            <a:pPr eaLnBrk="1" hangingPunct="1">
              <a:lnSpc>
                <a:spcPct val="100000"/>
              </a:lnSpc>
              <a:spcBef>
                <a:spcPct val="0"/>
              </a:spcBef>
              <a:buFont typeface="Calibri Light" panose="020F0302020204030204" pitchFamily="34" charset="0"/>
              <a:buAutoNum type="arabicPeriod"/>
            </a:pPr>
            <a:endParaRPr lang="en-US" altLang="ja-JP" sz="3200" b="1" dirty="0">
              <a:solidFill>
                <a:schemeClr val="bg1"/>
              </a:solidFill>
              <a:latin typeface="微软雅黑" panose="020B0503020204020204" pitchFamily="34" charset="-122"/>
              <a:ea typeface="微软雅黑" panose="020B0503020204020204" pitchFamily="34" charset="-122"/>
            </a:endParaRPr>
          </a:p>
          <a:p>
            <a:pPr eaLnBrk="1" hangingPunct="1">
              <a:lnSpc>
                <a:spcPct val="100000"/>
              </a:lnSpc>
              <a:spcBef>
                <a:spcPct val="0"/>
              </a:spcBef>
              <a:buFont typeface="Calibri Light" panose="020F0302020204030204" pitchFamily="34" charset="0"/>
              <a:buAutoNum type="arabicPeriod"/>
            </a:pPr>
            <a:r>
              <a:rPr lang="zh-TW" altLang="en-US" sz="3200" b="1" dirty="0">
                <a:solidFill>
                  <a:schemeClr val="bg1"/>
                </a:solidFill>
                <a:latin typeface="微软雅黑" panose="020B0503020204020204" pitchFamily="34" charset="-122"/>
                <a:ea typeface="微软雅黑" panose="020B0503020204020204" pitchFamily="34" charset="-122"/>
              </a:rPr>
              <a:t>課內學習</a:t>
            </a:r>
            <a:endParaRPr lang="en-US" altLang="zh-TW" sz="3200" b="1" dirty="0">
              <a:solidFill>
                <a:schemeClr val="bg1"/>
              </a:solidFill>
              <a:latin typeface="微软雅黑" panose="020B0503020204020204" pitchFamily="34" charset="-122"/>
              <a:ea typeface="微软雅黑" panose="020B0503020204020204" pitchFamily="34" charset="-122"/>
            </a:endParaRPr>
          </a:p>
          <a:p>
            <a:pPr eaLnBrk="1" hangingPunct="1">
              <a:lnSpc>
                <a:spcPct val="100000"/>
              </a:lnSpc>
              <a:spcBef>
                <a:spcPct val="0"/>
              </a:spcBef>
              <a:buFont typeface="Calibri Light" panose="020F0302020204030204" pitchFamily="34" charset="0"/>
              <a:buAutoNum type="arabicPeriod"/>
            </a:pPr>
            <a:endParaRPr lang="en-US" altLang="ja-JP" sz="3200" b="1" dirty="0">
              <a:solidFill>
                <a:schemeClr val="bg1"/>
              </a:solidFill>
              <a:latin typeface="微软雅黑" panose="020B0503020204020204" pitchFamily="34" charset="-122"/>
              <a:ea typeface="微软雅黑" panose="020B0503020204020204" pitchFamily="34" charset="-122"/>
            </a:endParaRPr>
          </a:p>
          <a:p>
            <a:pPr eaLnBrk="1" hangingPunct="1">
              <a:lnSpc>
                <a:spcPct val="100000"/>
              </a:lnSpc>
              <a:spcBef>
                <a:spcPct val="0"/>
              </a:spcBef>
              <a:buFont typeface="Calibri Light" panose="020F0302020204030204" pitchFamily="34" charset="0"/>
              <a:buAutoNum type="arabicPeriod"/>
            </a:pPr>
            <a:r>
              <a:rPr lang="zh-TW" altLang="en-US" sz="3200" b="1" dirty="0">
                <a:solidFill>
                  <a:schemeClr val="bg1"/>
                </a:solidFill>
                <a:latin typeface="微软雅黑" panose="020B0503020204020204" pitchFamily="34" charset="-122"/>
                <a:ea typeface="微软雅黑" panose="020B0503020204020204" pitchFamily="34" charset="-122"/>
              </a:rPr>
              <a:t>課外學習</a:t>
            </a:r>
            <a:endParaRPr lang="en-US" altLang="zh-TW" sz="3200" b="1" dirty="0">
              <a:solidFill>
                <a:schemeClr val="bg1"/>
              </a:solidFill>
              <a:latin typeface="微软雅黑" panose="020B0503020204020204" pitchFamily="34" charset="-122"/>
              <a:ea typeface="微软雅黑" panose="020B0503020204020204" pitchFamily="34" charset="-122"/>
            </a:endParaRPr>
          </a:p>
          <a:p>
            <a:pPr eaLnBrk="1" hangingPunct="1">
              <a:lnSpc>
                <a:spcPct val="100000"/>
              </a:lnSpc>
              <a:spcBef>
                <a:spcPct val="0"/>
              </a:spcBef>
              <a:buFont typeface="Calibri Light" panose="020F0302020204030204" pitchFamily="34" charset="0"/>
              <a:buAutoNum type="arabicPeriod"/>
            </a:pPr>
            <a:endParaRPr lang="en-US" altLang="ja-JP" sz="3200" b="1" dirty="0">
              <a:solidFill>
                <a:schemeClr val="bg1"/>
              </a:solidFill>
              <a:latin typeface="微软雅黑" panose="020B0503020204020204" pitchFamily="34" charset="-122"/>
              <a:ea typeface="微软雅黑" panose="020B0503020204020204" pitchFamily="34" charset="-122"/>
            </a:endParaRPr>
          </a:p>
          <a:p>
            <a:pPr eaLnBrk="1" hangingPunct="1">
              <a:lnSpc>
                <a:spcPct val="100000"/>
              </a:lnSpc>
              <a:spcBef>
                <a:spcPct val="0"/>
              </a:spcBef>
              <a:buFont typeface="Calibri Light" panose="020F0302020204030204" pitchFamily="34" charset="0"/>
              <a:buAutoNum type="arabicPeriod"/>
            </a:pPr>
            <a:r>
              <a:rPr lang="zh-TW" altLang="en-US" sz="3200" b="1" dirty="0">
                <a:solidFill>
                  <a:schemeClr val="bg1"/>
                </a:solidFill>
                <a:latin typeface="微软雅黑" panose="020B0503020204020204" pitchFamily="34" charset="-122"/>
                <a:ea typeface="微软雅黑" panose="020B0503020204020204" pitchFamily="34" charset="-122"/>
              </a:rPr>
              <a:t>台日差異</a:t>
            </a:r>
            <a:endParaRPr lang="en-US" altLang="zh-TW" sz="3200" b="1" dirty="0">
              <a:solidFill>
                <a:schemeClr val="bg1"/>
              </a:solidFill>
              <a:latin typeface="微软雅黑" panose="020B0503020204020204" pitchFamily="34" charset="-122"/>
              <a:ea typeface="微软雅黑" panose="020B0503020204020204" pitchFamily="34" charset="-122"/>
            </a:endParaRPr>
          </a:p>
          <a:p>
            <a:pPr eaLnBrk="1" hangingPunct="1">
              <a:lnSpc>
                <a:spcPct val="100000"/>
              </a:lnSpc>
              <a:spcBef>
                <a:spcPct val="0"/>
              </a:spcBef>
              <a:buFont typeface="Calibri Light" panose="020F0302020204030204" pitchFamily="34" charset="0"/>
              <a:buAutoNum type="arabicPeriod"/>
            </a:pPr>
            <a:endParaRPr lang="en-US" altLang="ja-JP" sz="3200" b="1" dirty="0">
              <a:solidFill>
                <a:schemeClr val="bg1"/>
              </a:solidFill>
              <a:latin typeface="微软雅黑" panose="020B0503020204020204" pitchFamily="34" charset="-122"/>
              <a:ea typeface="微软雅黑" panose="020B0503020204020204" pitchFamily="34" charset="-122"/>
            </a:endParaRPr>
          </a:p>
          <a:p>
            <a:pPr eaLnBrk="1" hangingPunct="1">
              <a:lnSpc>
                <a:spcPct val="100000"/>
              </a:lnSpc>
              <a:spcBef>
                <a:spcPct val="0"/>
              </a:spcBef>
              <a:buFont typeface="Calibri Light" panose="020F0302020204030204" pitchFamily="34" charset="0"/>
              <a:buAutoNum type="arabicPeriod"/>
            </a:pPr>
            <a:r>
              <a:rPr lang="zh-TW" altLang="en-US" sz="3200" b="1" dirty="0">
                <a:solidFill>
                  <a:schemeClr val="bg1"/>
                </a:solidFill>
                <a:latin typeface="微软雅黑" panose="020B0503020204020204" pitchFamily="34" charset="-122"/>
                <a:ea typeface="微软雅黑" panose="020B0503020204020204" pitchFamily="34" charset="-122"/>
              </a:rPr>
              <a:t>結語</a:t>
            </a:r>
            <a:endParaRPr lang="en-US" altLang="ja-JP" sz="3200" b="1" dirty="0">
              <a:solidFill>
                <a:schemeClr val="bg1"/>
              </a:solidFill>
              <a:latin typeface="微软雅黑" panose="020B0503020204020204" pitchFamily="34" charset="-122"/>
              <a:ea typeface="微软雅黑" panose="020B0503020204020204" pitchFamily="34" charset="-122"/>
            </a:endParaRPr>
          </a:p>
          <a:p>
            <a:pPr eaLnBrk="1" hangingPunct="1">
              <a:lnSpc>
                <a:spcPct val="100000"/>
              </a:lnSpc>
              <a:spcBef>
                <a:spcPct val="0"/>
              </a:spcBef>
              <a:buFont typeface="Calibri Light" panose="020F0302020204030204" pitchFamily="34" charset="0"/>
              <a:buAutoNum type="arabicPeriod"/>
            </a:pPr>
            <a:endParaRPr lang="en-US" altLang="zh-CN" sz="2400" dirty="0">
              <a:solidFill>
                <a:schemeClr val="bg1"/>
              </a:solidFill>
              <a:latin typeface="微软雅黑" panose="020B0503020204020204" pitchFamily="34" charset="-122"/>
              <a:ea typeface="微软雅黑" panose="020B0503020204020204" pitchFamily="34" charset="-122"/>
            </a:endParaRPr>
          </a:p>
          <a:p>
            <a:pPr eaLnBrk="1" hangingPunct="1">
              <a:lnSpc>
                <a:spcPct val="100000"/>
              </a:lnSpc>
              <a:spcBef>
                <a:spcPct val="0"/>
              </a:spcBef>
            </a:pPr>
            <a:endParaRPr lang="zh-CN" altLang="en-US" sz="24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p:bg bwMode="auto">
      <p:bgPr>
        <a:solidFill>
          <a:srgbClr val="1D4751"/>
        </a:solidFill>
        <a:effectLst/>
      </p:bgPr>
    </p:bg>
    <p:spTree>
      <p:nvGrpSpPr>
        <p:cNvPr id="1" name=""/>
        <p:cNvGrpSpPr/>
        <p:nvPr/>
      </p:nvGrpSpPr>
      <p:grpSpPr>
        <a:xfrm>
          <a:off x="0" y="0"/>
          <a:ext cx="0" cy="0"/>
          <a:chOff x="0" y="0"/>
          <a:chExt cx="0" cy="0"/>
        </a:xfrm>
      </p:grpSpPr>
      <p:sp>
        <p:nvSpPr>
          <p:cNvPr id="7170" name="文本框 1">
            <a:extLst>
              <a:ext uri="{FF2B5EF4-FFF2-40B4-BE49-F238E27FC236}">
                <a16:creationId xmlns:a16="http://schemas.microsoft.com/office/drawing/2014/main" id="{DC739643-94C6-40D4-FF82-C835B3E2A6E1}"/>
              </a:ext>
            </a:extLst>
          </p:cNvPr>
          <p:cNvSpPr txBox="1">
            <a:spLocks noChangeArrowheads="1"/>
          </p:cNvSpPr>
          <p:nvPr/>
        </p:nvSpPr>
        <p:spPr bwMode="auto">
          <a:xfrm>
            <a:off x="623888" y="569913"/>
            <a:ext cx="295465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zh-TW" altLang="en-US" sz="5400" b="1" dirty="0">
                <a:solidFill>
                  <a:schemeClr val="bg1"/>
                </a:solidFill>
                <a:latin typeface="微软雅黑" panose="020B0503020204020204" pitchFamily="34" charset="-122"/>
                <a:ea typeface="微软雅黑" panose="020B0503020204020204" pitchFamily="34" charset="-122"/>
              </a:rPr>
              <a:t>關於自己</a:t>
            </a:r>
            <a:endParaRPr lang="zh-CN" altLang="en-US" sz="5400" b="1" dirty="0">
              <a:solidFill>
                <a:schemeClr val="bg1"/>
              </a:solidFill>
              <a:latin typeface="微软雅黑" panose="020B0503020204020204" pitchFamily="34" charset="-122"/>
              <a:ea typeface="微软雅黑" panose="020B0503020204020204" pitchFamily="34" charset="-122"/>
            </a:endParaRPr>
          </a:p>
        </p:txBody>
      </p:sp>
      <p:pic>
        <p:nvPicPr>
          <p:cNvPr id="7171" name="图片 6">
            <a:extLst>
              <a:ext uri="{FF2B5EF4-FFF2-40B4-BE49-F238E27FC236}">
                <a16:creationId xmlns:a16="http://schemas.microsoft.com/office/drawing/2014/main" id="{66E5C2B1-03DA-7431-56F4-FB879B62F647}"/>
              </a:ext>
            </a:extLst>
          </p:cNvPr>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779463" y="2478088"/>
            <a:ext cx="2889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图片 7">
            <a:extLst>
              <a:ext uri="{FF2B5EF4-FFF2-40B4-BE49-F238E27FC236}">
                <a16:creationId xmlns:a16="http://schemas.microsoft.com/office/drawing/2014/main" id="{BBFF5F40-7A76-0808-1259-0EEA372ACDC6}"/>
              </a:ext>
            </a:extLst>
          </p:cNvPr>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801688" y="3109913"/>
            <a:ext cx="227012"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图片 8">
            <a:extLst>
              <a:ext uri="{FF2B5EF4-FFF2-40B4-BE49-F238E27FC236}">
                <a16:creationId xmlns:a16="http://schemas.microsoft.com/office/drawing/2014/main" id="{E9B25589-0BD1-5278-9106-06E69D4554EF}"/>
              </a:ext>
            </a:extLst>
          </p:cNvPr>
          <p:cNvPicPr>
            <a:picLocks noChangeAspect="1" noChangeArrowheads="1"/>
          </p:cNvPicPr>
          <p:nvPr/>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733425" y="4437063"/>
            <a:ext cx="354013"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图片 9">
            <a:extLst>
              <a:ext uri="{FF2B5EF4-FFF2-40B4-BE49-F238E27FC236}">
                <a16:creationId xmlns:a16="http://schemas.microsoft.com/office/drawing/2014/main" id="{88A53490-949E-7676-7628-813683B68A9B}"/>
              </a:ext>
            </a:extLst>
          </p:cNvPr>
          <p:cNvPicPr>
            <a:picLocks noChangeAspect="1" noChangeArrowheads="1"/>
          </p:cNvPicPr>
          <p:nvPr/>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804863" y="3687763"/>
            <a:ext cx="2238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字方塊 1">
            <a:extLst>
              <a:ext uri="{FF2B5EF4-FFF2-40B4-BE49-F238E27FC236}">
                <a16:creationId xmlns:a16="http://schemas.microsoft.com/office/drawing/2014/main" id="{06D85410-35C4-CFF4-20C7-CB62EB0A3BB0}"/>
              </a:ext>
            </a:extLst>
          </p:cNvPr>
          <p:cNvSpPr txBox="1"/>
          <p:nvPr/>
        </p:nvSpPr>
        <p:spPr>
          <a:xfrm>
            <a:off x="2531604" y="2128739"/>
            <a:ext cx="7128792" cy="3046988"/>
          </a:xfrm>
          <a:prstGeom prst="rect">
            <a:avLst/>
          </a:prstGeom>
          <a:noFill/>
        </p:spPr>
        <p:txBody>
          <a:bodyPr wrap="square" lIns="91440" tIns="45720" rIns="91440" bIns="45720" rtlCol="0" anchor="t">
            <a:spAutoFit/>
          </a:bodyPr>
          <a:lstStyle/>
          <a:p>
            <a:pPr marL="342900" indent="-342900">
              <a:buFont typeface="Arial"/>
              <a:buChar char="•"/>
            </a:pPr>
            <a:r>
              <a:rPr lang="zh-TW" altLang="en-US" sz="2400" dirty="0">
                <a:solidFill>
                  <a:schemeClr val="bg1"/>
                </a:solidFill>
                <a:latin typeface="Arial"/>
                <a:ea typeface="宋体"/>
                <a:cs typeface="Arial"/>
              </a:rPr>
              <a:t>動機 </a:t>
            </a:r>
            <a:r>
              <a:rPr lang="en-US" altLang="zh-TW" sz="2400" dirty="0">
                <a:solidFill>
                  <a:schemeClr val="bg1"/>
                </a:solidFill>
                <a:latin typeface="Arial"/>
                <a:ea typeface="宋体"/>
                <a:cs typeface="Arial"/>
              </a:rPr>
              <a:t>:</a:t>
            </a:r>
            <a:r>
              <a:rPr lang="zh-TW" altLang="en-US" sz="2400" dirty="0">
                <a:solidFill>
                  <a:schemeClr val="bg1"/>
                </a:solidFill>
                <a:latin typeface="Arial"/>
                <a:ea typeface="宋体"/>
                <a:cs typeface="Arial"/>
              </a:rPr>
              <a:t> </a:t>
            </a:r>
            <a:endParaRPr lang="en-US" altLang="zh-TW" sz="2400" dirty="0">
              <a:solidFill>
                <a:schemeClr val="bg1"/>
              </a:solidFill>
              <a:latin typeface="Arial"/>
              <a:ea typeface="宋体"/>
              <a:cs typeface="Arial"/>
            </a:endParaRPr>
          </a:p>
          <a:p>
            <a:pPr marL="342900" indent="-342900">
              <a:buFont typeface="Arial"/>
              <a:buChar char="•"/>
            </a:pPr>
            <a:endParaRPr lang="en-US" altLang="zh-TW" sz="2400" dirty="0">
              <a:solidFill>
                <a:schemeClr val="bg1"/>
              </a:solidFill>
              <a:latin typeface="Arial"/>
              <a:ea typeface="宋体"/>
              <a:cs typeface="Arial"/>
            </a:endParaRPr>
          </a:p>
          <a:p>
            <a:pPr marL="342900" indent="-342900">
              <a:buFont typeface="Arial"/>
              <a:buChar char="•"/>
            </a:pPr>
            <a:r>
              <a:rPr lang="zh-TW" altLang="en-US" sz="2400" dirty="0">
                <a:solidFill>
                  <a:schemeClr val="bg1"/>
                </a:solidFill>
                <a:latin typeface="Arial"/>
                <a:ea typeface="宋体"/>
                <a:cs typeface="Arial"/>
              </a:rPr>
              <a:t>在剛進入屏大的時候就有想去日本交換或是遊學的念頭了。當初問了學長們及相關老師卻得知理工科系歷年來交換去的學校都只有東南亞國家的學校居多，甚至沒有去過日本的先例。這讓剛進入大學的我很快就把這個交換夢拋到腦後，轉身投入其他的事情中。</a:t>
            </a:r>
            <a:endParaRPr lang="ja-JP" altLang="en-US" sz="2400" dirty="0">
              <a:solidFill>
                <a:schemeClr val="bg1"/>
              </a:solidFill>
              <a:latin typeface="Arial"/>
              <a:ea typeface="宋体"/>
              <a:cs typeface="Arial"/>
            </a:endParaRPr>
          </a:p>
        </p:txBody>
      </p:sp>
    </p:spTree>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bg bwMode="auto">
      <p:bgPr>
        <a:solidFill>
          <a:srgbClr val="1D4751"/>
        </a:solidFill>
        <a:effectLst/>
      </p:bgPr>
    </p:bg>
    <p:spTree>
      <p:nvGrpSpPr>
        <p:cNvPr id="1" name=""/>
        <p:cNvGrpSpPr/>
        <p:nvPr/>
      </p:nvGrpSpPr>
      <p:grpSpPr>
        <a:xfrm>
          <a:off x="0" y="0"/>
          <a:ext cx="0" cy="0"/>
          <a:chOff x="0" y="0"/>
          <a:chExt cx="0" cy="0"/>
        </a:xfrm>
      </p:grpSpPr>
      <p:sp>
        <p:nvSpPr>
          <p:cNvPr id="7170" name="文本框 1">
            <a:extLst>
              <a:ext uri="{FF2B5EF4-FFF2-40B4-BE49-F238E27FC236}">
                <a16:creationId xmlns:a16="http://schemas.microsoft.com/office/drawing/2014/main" id="{DC739643-94C6-40D4-FF82-C835B3E2A6E1}"/>
              </a:ext>
            </a:extLst>
          </p:cNvPr>
          <p:cNvSpPr txBox="1">
            <a:spLocks noChangeArrowheads="1"/>
          </p:cNvSpPr>
          <p:nvPr/>
        </p:nvSpPr>
        <p:spPr bwMode="auto">
          <a:xfrm>
            <a:off x="623888" y="569913"/>
            <a:ext cx="295465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zh-TW" altLang="en-US" sz="5400" b="1" dirty="0">
                <a:solidFill>
                  <a:schemeClr val="bg1"/>
                </a:solidFill>
                <a:latin typeface="微软雅黑" panose="020B0503020204020204" pitchFamily="34" charset="-122"/>
                <a:ea typeface="微软雅黑" panose="020B0503020204020204" pitchFamily="34" charset="-122"/>
              </a:rPr>
              <a:t>交換機會</a:t>
            </a:r>
            <a:endParaRPr lang="zh-CN" altLang="en-US" sz="5400" b="1" dirty="0">
              <a:solidFill>
                <a:schemeClr val="bg1"/>
              </a:solidFill>
              <a:latin typeface="微软雅黑" panose="020B0503020204020204" pitchFamily="34" charset="-122"/>
              <a:ea typeface="微软雅黑" panose="020B0503020204020204" pitchFamily="34" charset="-122"/>
            </a:endParaRPr>
          </a:p>
        </p:txBody>
      </p:sp>
      <p:pic>
        <p:nvPicPr>
          <p:cNvPr id="7171" name="图片 6">
            <a:extLst>
              <a:ext uri="{FF2B5EF4-FFF2-40B4-BE49-F238E27FC236}">
                <a16:creationId xmlns:a16="http://schemas.microsoft.com/office/drawing/2014/main" id="{66E5C2B1-03DA-7431-56F4-FB879B62F647}"/>
              </a:ext>
            </a:extLst>
          </p:cNvPr>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779463" y="2478088"/>
            <a:ext cx="2889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图片 7">
            <a:extLst>
              <a:ext uri="{FF2B5EF4-FFF2-40B4-BE49-F238E27FC236}">
                <a16:creationId xmlns:a16="http://schemas.microsoft.com/office/drawing/2014/main" id="{BBFF5F40-7A76-0808-1259-0EEA372ACDC6}"/>
              </a:ext>
            </a:extLst>
          </p:cNvPr>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801688" y="3109913"/>
            <a:ext cx="227012"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图片 8">
            <a:extLst>
              <a:ext uri="{FF2B5EF4-FFF2-40B4-BE49-F238E27FC236}">
                <a16:creationId xmlns:a16="http://schemas.microsoft.com/office/drawing/2014/main" id="{E9B25589-0BD1-5278-9106-06E69D4554EF}"/>
              </a:ext>
            </a:extLst>
          </p:cNvPr>
          <p:cNvPicPr>
            <a:picLocks noChangeAspect="1" noChangeArrowheads="1"/>
          </p:cNvPicPr>
          <p:nvPr/>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733425" y="4437063"/>
            <a:ext cx="354013"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图片 9">
            <a:extLst>
              <a:ext uri="{FF2B5EF4-FFF2-40B4-BE49-F238E27FC236}">
                <a16:creationId xmlns:a16="http://schemas.microsoft.com/office/drawing/2014/main" id="{88A53490-949E-7676-7628-813683B68A9B}"/>
              </a:ext>
            </a:extLst>
          </p:cNvPr>
          <p:cNvPicPr>
            <a:picLocks noChangeAspect="1" noChangeArrowheads="1"/>
          </p:cNvPicPr>
          <p:nvPr/>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804863" y="3687763"/>
            <a:ext cx="2238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字方塊 1">
            <a:extLst>
              <a:ext uri="{FF2B5EF4-FFF2-40B4-BE49-F238E27FC236}">
                <a16:creationId xmlns:a16="http://schemas.microsoft.com/office/drawing/2014/main" id="{06D85410-35C4-CFF4-20C7-CB62EB0A3BB0}"/>
              </a:ext>
            </a:extLst>
          </p:cNvPr>
          <p:cNvSpPr txBox="1"/>
          <p:nvPr/>
        </p:nvSpPr>
        <p:spPr>
          <a:xfrm>
            <a:off x="2531604" y="2128739"/>
            <a:ext cx="7128792" cy="3416320"/>
          </a:xfrm>
          <a:prstGeom prst="rect">
            <a:avLst/>
          </a:prstGeom>
          <a:noFill/>
        </p:spPr>
        <p:txBody>
          <a:bodyPr wrap="square" lIns="91440" tIns="45720" rIns="91440" bIns="45720" rtlCol="0" anchor="t">
            <a:spAutoFit/>
          </a:bodyPr>
          <a:lstStyle/>
          <a:p>
            <a:pPr marL="342900" indent="-342900">
              <a:buFont typeface="Arial"/>
              <a:buChar char="•"/>
            </a:pPr>
            <a:r>
              <a:rPr lang="zh-TW" altLang="en-US" sz="2400" dirty="0">
                <a:solidFill>
                  <a:schemeClr val="bg1"/>
                </a:solidFill>
                <a:latin typeface="Arial"/>
                <a:ea typeface="宋体"/>
                <a:cs typeface="Arial"/>
              </a:rPr>
              <a:t>進入大學沒多久就迎來了疫情的盛行，不知道是否是因為疫情的原故大多人不敢申請出國，所以讓我有了機會能在大二時通過了面試篩選，獲得了出國交換的機會，實現我的日本夢。</a:t>
            </a:r>
            <a:endParaRPr lang="en-US" altLang="zh-TW" sz="2400" dirty="0">
              <a:solidFill>
                <a:schemeClr val="bg1"/>
              </a:solidFill>
              <a:latin typeface="Arial"/>
              <a:ea typeface="宋体"/>
              <a:cs typeface="Arial"/>
            </a:endParaRPr>
          </a:p>
          <a:p>
            <a:pPr marL="342900" indent="-342900">
              <a:buFont typeface="Arial"/>
              <a:buChar char="•"/>
            </a:pPr>
            <a:endParaRPr lang="en-US" altLang="ja-JP" sz="2400" dirty="0">
              <a:solidFill>
                <a:schemeClr val="bg1"/>
              </a:solidFill>
              <a:latin typeface="Arial"/>
              <a:ea typeface="宋体"/>
              <a:cs typeface="Arial"/>
            </a:endParaRPr>
          </a:p>
          <a:p>
            <a:pPr marL="342900" indent="-342900">
              <a:buFont typeface="Arial"/>
              <a:buChar char="•"/>
            </a:pPr>
            <a:r>
              <a:rPr lang="zh-TW" altLang="en-US" sz="2400" dirty="0">
                <a:solidFill>
                  <a:schemeClr val="bg1"/>
                </a:solidFill>
                <a:latin typeface="Arial"/>
                <a:ea typeface="宋体"/>
                <a:cs typeface="Arial"/>
              </a:rPr>
              <a:t>校內面試時，比起其他日文系的同學，我的日文能力真的不值一提，雖說英文在日本的使用率不高，抱著姑且一試的心態在面試時用全英文與面試官溝通，也是成功獲取了交換的機會。</a:t>
            </a:r>
            <a:endParaRPr lang="ja-JP" altLang="en-US" sz="2400" dirty="0">
              <a:solidFill>
                <a:schemeClr val="bg1"/>
              </a:solidFill>
              <a:latin typeface="Arial"/>
              <a:ea typeface="宋体"/>
              <a:cs typeface="Arial"/>
            </a:endParaRPr>
          </a:p>
        </p:txBody>
      </p:sp>
    </p:spTree>
    <p:extLst>
      <p:ext uri="{BB962C8B-B14F-4D97-AF65-F5344CB8AC3E}">
        <p14:creationId xmlns:p14="http://schemas.microsoft.com/office/powerpoint/2010/main" val="548635766"/>
      </p:ext>
    </p:extLst>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bg bwMode="auto">
      <p:bgPr>
        <a:solidFill>
          <a:srgbClr val="1D4751"/>
        </a:solidFill>
        <a:effectLst/>
      </p:bgPr>
    </p:bg>
    <p:spTree>
      <p:nvGrpSpPr>
        <p:cNvPr id="1" name=""/>
        <p:cNvGrpSpPr/>
        <p:nvPr/>
      </p:nvGrpSpPr>
      <p:grpSpPr>
        <a:xfrm>
          <a:off x="0" y="0"/>
          <a:ext cx="0" cy="0"/>
          <a:chOff x="0" y="0"/>
          <a:chExt cx="0" cy="0"/>
        </a:xfrm>
      </p:grpSpPr>
      <p:sp>
        <p:nvSpPr>
          <p:cNvPr id="7170" name="文本框 1">
            <a:extLst>
              <a:ext uri="{FF2B5EF4-FFF2-40B4-BE49-F238E27FC236}">
                <a16:creationId xmlns:a16="http://schemas.microsoft.com/office/drawing/2014/main" id="{DC739643-94C6-40D4-FF82-C835B3E2A6E1}"/>
              </a:ext>
            </a:extLst>
          </p:cNvPr>
          <p:cNvSpPr txBox="1">
            <a:spLocks noChangeArrowheads="1"/>
          </p:cNvSpPr>
          <p:nvPr/>
        </p:nvSpPr>
        <p:spPr bwMode="auto">
          <a:xfrm>
            <a:off x="623888" y="569913"/>
            <a:ext cx="572464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zh-TW" altLang="en-US" sz="5400" b="1" dirty="0">
                <a:solidFill>
                  <a:schemeClr val="bg1"/>
                </a:solidFill>
                <a:latin typeface="微软雅黑" panose="020B0503020204020204" pitchFamily="34" charset="-122"/>
                <a:ea typeface="微软雅黑" panose="020B0503020204020204" pitchFamily="34" charset="-122"/>
              </a:rPr>
              <a:t>出國前準備與計畫</a:t>
            </a:r>
            <a:endParaRPr lang="zh-CN" altLang="en-US" sz="5400" b="1" dirty="0">
              <a:solidFill>
                <a:schemeClr val="bg1"/>
              </a:solidFill>
              <a:latin typeface="微软雅黑" panose="020B0503020204020204" pitchFamily="34" charset="-122"/>
              <a:ea typeface="微软雅黑" panose="020B0503020204020204" pitchFamily="34" charset="-122"/>
            </a:endParaRPr>
          </a:p>
        </p:txBody>
      </p:sp>
      <p:pic>
        <p:nvPicPr>
          <p:cNvPr id="7171" name="图片 6">
            <a:extLst>
              <a:ext uri="{FF2B5EF4-FFF2-40B4-BE49-F238E27FC236}">
                <a16:creationId xmlns:a16="http://schemas.microsoft.com/office/drawing/2014/main" id="{66E5C2B1-03DA-7431-56F4-FB879B62F647}"/>
              </a:ext>
            </a:extLst>
          </p:cNvPr>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779463" y="2478088"/>
            <a:ext cx="2889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图片 7">
            <a:extLst>
              <a:ext uri="{FF2B5EF4-FFF2-40B4-BE49-F238E27FC236}">
                <a16:creationId xmlns:a16="http://schemas.microsoft.com/office/drawing/2014/main" id="{BBFF5F40-7A76-0808-1259-0EEA372ACDC6}"/>
              </a:ext>
            </a:extLst>
          </p:cNvPr>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801688" y="3109913"/>
            <a:ext cx="227012"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图片 8">
            <a:extLst>
              <a:ext uri="{FF2B5EF4-FFF2-40B4-BE49-F238E27FC236}">
                <a16:creationId xmlns:a16="http://schemas.microsoft.com/office/drawing/2014/main" id="{E9B25589-0BD1-5278-9106-06E69D4554EF}"/>
              </a:ext>
            </a:extLst>
          </p:cNvPr>
          <p:cNvPicPr>
            <a:picLocks noChangeAspect="1" noChangeArrowheads="1"/>
          </p:cNvPicPr>
          <p:nvPr/>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733425" y="4437063"/>
            <a:ext cx="354013"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图片 9">
            <a:extLst>
              <a:ext uri="{FF2B5EF4-FFF2-40B4-BE49-F238E27FC236}">
                <a16:creationId xmlns:a16="http://schemas.microsoft.com/office/drawing/2014/main" id="{88A53490-949E-7676-7628-813683B68A9B}"/>
              </a:ext>
            </a:extLst>
          </p:cNvPr>
          <p:cNvPicPr>
            <a:picLocks noChangeAspect="1" noChangeArrowheads="1"/>
          </p:cNvPicPr>
          <p:nvPr/>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804863" y="3687763"/>
            <a:ext cx="2238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字方塊 1">
            <a:extLst>
              <a:ext uri="{FF2B5EF4-FFF2-40B4-BE49-F238E27FC236}">
                <a16:creationId xmlns:a16="http://schemas.microsoft.com/office/drawing/2014/main" id="{06D85410-35C4-CFF4-20C7-CB62EB0A3BB0}"/>
              </a:ext>
            </a:extLst>
          </p:cNvPr>
          <p:cNvSpPr txBox="1"/>
          <p:nvPr/>
        </p:nvSpPr>
        <p:spPr>
          <a:xfrm>
            <a:off x="2639616" y="2133103"/>
            <a:ext cx="7128792" cy="4154984"/>
          </a:xfrm>
          <a:prstGeom prst="rect">
            <a:avLst/>
          </a:prstGeom>
          <a:noFill/>
        </p:spPr>
        <p:txBody>
          <a:bodyPr wrap="square" lIns="91440" tIns="45720" rIns="91440" bIns="45720" rtlCol="0" anchor="t">
            <a:spAutoFit/>
          </a:bodyPr>
          <a:lstStyle/>
          <a:p>
            <a:pPr marL="342900" indent="-342900">
              <a:buFont typeface="Arial"/>
              <a:buChar char="•"/>
            </a:pPr>
            <a:r>
              <a:rPr lang="zh-TW" altLang="en-US" sz="2400" dirty="0">
                <a:solidFill>
                  <a:schemeClr val="bg1"/>
                </a:solidFill>
                <a:latin typeface="Arial"/>
                <a:ea typeface="宋体"/>
                <a:cs typeface="Arial"/>
              </a:rPr>
              <a:t>獲得資格後就開始著手處理校內學分及日文能力的提升了。最終在升大四前將所有該修的學分全部修完，也在這一年終將日文提升到能夠基礎溝通的程度。</a:t>
            </a:r>
            <a:endParaRPr lang="en-US" altLang="zh-TW" sz="2400" dirty="0">
              <a:solidFill>
                <a:schemeClr val="bg1"/>
              </a:solidFill>
              <a:latin typeface="Arial"/>
              <a:ea typeface="宋体"/>
              <a:cs typeface="Arial"/>
            </a:endParaRPr>
          </a:p>
          <a:p>
            <a:pPr marL="342900" indent="-342900">
              <a:buFont typeface="Arial"/>
              <a:buChar char="•"/>
            </a:pPr>
            <a:endParaRPr lang="en-US" altLang="ja-JP" sz="2400" dirty="0">
              <a:solidFill>
                <a:schemeClr val="bg1"/>
              </a:solidFill>
              <a:latin typeface="Arial"/>
              <a:ea typeface="宋体"/>
              <a:cs typeface="Arial"/>
            </a:endParaRPr>
          </a:p>
          <a:p>
            <a:pPr marL="342900" indent="-342900">
              <a:buFont typeface="Arial"/>
              <a:buChar char="•"/>
            </a:pPr>
            <a:r>
              <a:rPr lang="zh-TW" altLang="en-US" sz="2400" dirty="0">
                <a:solidFill>
                  <a:schemeClr val="bg1"/>
                </a:solidFill>
                <a:latin typeface="Arial"/>
                <a:ea typeface="宋体"/>
                <a:cs typeface="Arial"/>
              </a:rPr>
              <a:t>由於這次交換的大學並不是工科很強的學校，而且也將學分都修完了，就不需要擔心在日本修習的課程無法回國抵免</a:t>
            </a:r>
            <a:r>
              <a:rPr lang="en-US" altLang="zh-TW" sz="2400" dirty="0">
                <a:solidFill>
                  <a:schemeClr val="bg1"/>
                </a:solidFill>
                <a:latin typeface="Arial"/>
                <a:ea typeface="宋体"/>
                <a:cs typeface="Arial"/>
              </a:rPr>
              <a:t>(</a:t>
            </a:r>
            <a:r>
              <a:rPr lang="zh-TW" altLang="en-US" sz="2400" dirty="0">
                <a:solidFill>
                  <a:schemeClr val="bg1"/>
                </a:solidFill>
                <a:latin typeface="Arial"/>
                <a:ea typeface="宋体"/>
                <a:cs typeface="Arial"/>
              </a:rPr>
              <a:t>我覺得這挺重要的</a:t>
            </a:r>
            <a:r>
              <a:rPr lang="en-US" altLang="zh-TW" sz="2400" dirty="0">
                <a:solidFill>
                  <a:schemeClr val="bg1"/>
                </a:solidFill>
                <a:latin typeface="Arial"/>
                <a:ea typeface="宋体"/>
                <a:cs typeface="Arial"/>
              </a:rPr>
              <a:t>)</a:t>
            </a:r>
            <a:r>
              <a:rPr lang="zh-TW" altLang="en-US" sz="2400" dirty="0">
                <a:solidFill>
                  <a:schemeClr val="bg1"/>
                </a:solidFill>
                <a:latin typeface="Arial"/>
                <a:ea typeface="宋体"/>
                <a:cs typeface="Arial"/>
              </a:rPr>
              <a:t>。</a:t>
            </a:r>
            <a:endParaRPr lang="en-US" altLang="zh-TW" sz="2400" dirty="0">
              <a:solidFill>
                <a:schemeClr val="bg1"/>
              </a:solidFill>
              <a:latin typeface="Arial"/>
              <a:ea typeface="宋体"/>
              <a:cs typeface="Arial"/>
            </a:endParaRPr>
          </a:p>
          <a:p>
            <a:pPr marL="342900" indent="-342900">
              <a:buFont typeface="Arial"/>
              <a:buChar char="•"/>
            </a:pPr>
            <a:endParaRPr lang="en-US" altLang="ja-JP" sz="2400" dirty="0">
              <a:solidFill>
                <a:schemeClr val="bg1"/>
              </a:solidFill>
              <a:latin typeface="Arial"/>
              <a:ea typeface="宋体"/>
              <a:cs typeface="Arial"/>
            </a:endParaRPr>
          </a:p>
          <a:p>
            <a:pPr marL="342900" indent="-342900">
              <a:buFont typeface="Arial"/>
              <a:buChar char="•"/>
            </a:pPr>
            <a:r>
              <a:rPr lang="zh-TW" altLang="en-US" sz="2400" dirty="0">
                <a:solidFill>
                  <a:schemeClr val="bg1"/>
                </a:solidFill>
                <a:latin typeface="Arial"/>
                <a:ea typeface="宋体"/>
                <a:cs typeface="Arial"/>
              </a:rPr>
              <a:t>換句話說，就是最後這一年是來日本體驗生活，開開眼界</a:t>
            </a:r>
            <a:r>
              <a:rPr lang="en-US" altLang="zh-TW" sz="2400" dirty="0">
                <a:solidFill>
                  <a:schemeClr val="bg1"/>
                </a:solidFill>
                <a:latin typeface="Arial"/>
                <a:ea typeface="宋体"/>
                <a:cs typeface="Arial"/>
              </a:rPr>
              <a:t>(</a:t>
            </a:r>
            <a:r>
              <a:rPr lang="zh-TW" altLang="en-US" sz="2400" dirty="0">
                <a:solidFill>
                  <a:schemeClr val="bg1"/>
                </a:solidFill>
                <a:latin typeface="Arial"/>
                <a:ea typeface="宋体"/>
                <a:cs typeface="Arial"/>
              </a:rPr>
              <a:t>跟酒量</a:t>
            </a:r>
            <a:r>
              <a:rPr lang="en-US" altLang="zh-TW" sz="2400" dirty="0">
                <a:solidFill>
                  <a:schemeClr val="bg1"/>
                </a:solidFill>
                <a:latin typeface="Arial"/>
                <a:ea typeface="宋体"/>
                <a:cs typeface="Arial"/>
              </a:rPr>
              <a:t>)</a:t>
            </a:r>
            <a:r>
              <a:rPr lang="zh-TW" altLang="en-US" sz="2400" dirty="0">
                <a:solidFill>
                  <a:schemeClr val="bg1"/>
                </a:solidFill>
                <a:latin typeface="Arial"/>
                <a:ea typeface="宋体"/>
                <a:cs typeface="Arial"/>
              </a:rPr>
              <a:t>的。</a:t>
            </a:r>
            <a:endParaRPr lang="en-US" altLang="ja-JP" sz="2400" dirty="0">
              <a:solidFill>
                <a:schemeClr val="bg1"/>
              </a:solidFill>
              <a:latin typeface="Arial"/>
              <a:ea typeface="宋体"/>
              <a:cs typeface="Arial"/>
            </a:endParaRPr>
          </a:p>
        </p:txBody>
      </p:sp>
    </p:spTree>
    <p:extLst>
      <p:ext uri="{BB962C8B-B14F-4D97-AF65-F5344CB8AC3E}">
        <p14:creationId xmlns:p14="http://schemas.microsoft.com/office/powerpoint/2010/main" val="2282070519"/>
      </p:ext>
    </p:extLst>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bg bwMode="auto">
      <p:bgPr>
        <a:solidFill>
          <a:srgbClr val="1D4751"/>
        </a:solidFill>
        <a:effectLst/>
      </p:bgPr>
    </p:bg>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AD0DD585-BAB7-693C-4C55-B291DB33E28B}"/>
              </a:ext>
            </a:extLst>
          </p:cNvPr>
          <p:cNvSpPr/>
          <p:nvPr/>
        </p:nvSpPr>
        <p:spPr bwMode="auto">
          <a:xfrm>
            <a:off x="0" y="0"/>
            <a:ext cx="12192000" cy="6858000"/>
          </a:xfrm>
          <a:prstGeom prst="rect">
            <a:avLst/>
          </a:prstGeom>
          <a:solidFill>
            <a:schemeClr val="accent5">
              <a:lumMod val="50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zh-TW"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170" name="文本框 1">
            <a:extLst>
              <a:ext uri="{FF2B5EF4-FFF2-40B4-BE49-F238E27FC236}">
                <a16:creationId xmlns:a16="http://schemas.microsoft.com/office/drawing/2014/main" id="{DC739643-94C6-40D4-FF82-C835B3E2A6E1}"/>
              </a:ext>
            </a:extLst>
          </p:cNvPr>
          <p:cNvSpPr txBox="1">
            <a:spLocks noChangeArrowheads="1"/>
          </p:cNvSpPr>
          <p:nvPr/>
        </p:nvSpPr>
        <p:spPr bwMode="auto">
          <a:xfrm>
            <a:off x="623888" y="569913"/>
            <a:ext cx="43396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zh-TW" altLang="en-US" sz="5400" b="1" dirty="0">
                <a:solidFill>
                  <a:schemeClr val="bg1"/>
                </a:solidFill>
                <a:latin typeface="微软雅黑" panose="020B0503020204020204" pitchFamily="34" charset="-122"/>
                <a:ea typeface="微软雅黑" panose="020B0503020204020204" pitchFamily="34" charset="-122"/>
              </a:rPr>
              <a:t>日本弘前大學</a:t>
            </a:r>
            <a:endParaRPr lang="zh-CN" altLang="en-US" sz="5400" b="1" dirty="0">
              <a:solidFill>
                <a:schemeClr val="bg1"/>
              </a:solidFill>
              <a:latin typeface="微软雅黑" panose="020B0503020204020204" pitchFamily="34" charset="-122"/>
              <a:ea typeface="微软雅黑" panose="020B0503020204020204" pitchFamily="34" charset="-122"/>
            </a:endParaRPr>
          </a:p>
        </p:txBody>
      </p:sp>
      <p:pic>
        <p:nvPicPr>
          <p:cNvPr id="7171" name="图片 6">
            <a:extLst>
              <a:ext uri="{FF2B5EF4-FFF2-40B4-BE49-F238E27FC236}">
                <a16:creationId xmlns:a16="http://schemas.microsoft.com/office/drawing/2014/main" id="{66E5C2B1-03DA-7431-56F4-FB879B62F647}"/>
              </a:ext>
            </a:extLst>
          </p:cNvPr>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779463" y="2478088"/>
            <a:ext cx="2889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图片 7">
            <a:extLst>
              <a:ext uri="{FF2B5EF4-FFF2-40B4-BE49-F238E27FC236}">
                <a16:creationId xmlns:a16="http://schemas.microsoft.com/office/drawing/2014/main" id="{BBFF5F40-7A76-0808-1259-0EEA372ACDC6}"/>
              </a:ext>
            </a:extLst>
          </p:cNvPr>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801688" y="3109913"/>
            <a:ext cx="227012"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图片 8">
            <a:extLst>
              <a:ext uri="{FF2B5EF4-FFF2-40B4-BE49-F238E27FC236}">
                <a16:creationId xmlns:a16="http://schemas.microsoft.com/office/drawing/2014/main" id="{E9B25589-0BD1-5278-9106-06E69D4554EF}"/>
              </a:ext>
            </a:extLst>
          </p:cNvPr>
          <p:cNvPicPr>
            <a:picLocks noChangeAspect="1" noChangeArrowheads="1"/>
          </p:cNvPicPr>
          <p:nvPr/>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733425" y="4437063"/>
            <a:ext cx="354013"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图片 9">
            <a:extLst>
              <a:ext uri="{FF2B5EF4-FFF2-40B4-BE49-F238E27FC236}">
                <a16:creationId xmlns:a16="http://schemas.microsoft.com/office/drawing/2014/main" id="{88A53490-949E-7676-7628-813683B68A9B}"/>
              </a:ext>
            </a:extLst>
          </p:cNvPr>
          <p:cNvPicPr>
            <a:picLocks noChangeAspect="1" noChangeArrowheads="1"/>
          </p:cNvPicPr>
          <p:nvPr/>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804863" y="3687763"/>
            <a:ext cx="2238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字方塊 1">
            <a:extLst>
              <a:ext uri="{FF2B5EF4-FFF2-40B4-BE49-F238E27FC236}">
                <a16:creationId xmlns:a16="http://schemas.microsoft.com/office/drawing/2014/main" id="{06D85410-35C4-CFF4-20C7-CB62EB0A3BB0}"/>
              </a:ext>
            </a:extLst>
          </p:cNvPr>
          <p:cNvSpPr txBox="1"/>
          <p:nvPr/>
        </p:nvSpPr>
        <p:spPr>
          <a:xfrm>
            <a:off x="3215680" y="2007146"/>
            <a:ext cx="7128792" cy="4154984"/>
          </a:xfrm>
          <a:prstGeom prst="rect">
            <a:avLst/>
          </a:prstGeom>
          <a:noFill/>
        </p:spPr>
        <p:txBody>
          <a:bodyPr wrap="square" lIns="91440" tIns="45720" rIns="91440" bIns="45720" rtlCol="0" anchor="t">
            <a:spAutoFit/>
          </a:bodyPr>
          <a:lstStyle/>
          <a:p>
            <a:pPr marL="342900" indent="-342900">
              <a:buFont typeface="Arial"/>
              <a:buChar char="•"/>
            </a:pPr>
            <a:r>
              <a:rPr lang="zh-TW" altLang="en-US" sz="2400" dirty="0">
                <a:solidFill>
                  <a:schemeClr val="bg1"/>
                </a:solidFill>
                <a:latin typeface="Arial"/>
                <a:ea typeface="宋体"/>
                <a:cs typeface="Arial"/>
              </a:rPr>
              <a:t>位於日本東北青森縣弘前市裡的弘前大學又稱弘大</a:t>
            </a:r>
            <a:r>
              <a:rPr lang="en-US" altLang="zh-TW" sz="2400" dirty="0">
                <a:solidFill>
                  <a:schemeClr val="bg1"/>
                </a:solidFill>
                <a:latin typeface="Arial"/>
                <a:ea typeface="宋体"/>
                <a:cs typeface="Arial"/>
              </a:rPr>
              <a:t>(</a:t>
            </a:r>
            <a:r>
              <a:rPr lang="ja-JP" altLang="en-US" sz="2400" dirty="0">
                <a:solidFill>
                  <a:schemeClr val="bg1"/>
                </a:solidFill>
                <a:latin typeface="Arial"/>
                <a:ea typeface="宋体"/>
                <a:cs typeface="Arial"/>
              </a:rPr>
              <a:t>ひろだい</a:t>
            </a:r>
            <a:r>
              <a:rPr lang="en-US" altLang="zh-TW" sz="2400" dirty="0">
                <a:solidFill>
                  <a:schemeClr val="bg1"/>
                </a:solidFill>
                <a:latin typeface="Arial"/>
                <a:ea typeface="宋体"/>
                <a:cs typeface="Arial"/>
              </a:rPr>
              <a:t>)</a:t>
            </a:r>
            <a:r>
              <a:rPr lang="zh-TW" altLang="en-US" sz="2400" dirty="0">
                <a:solidFill>
                  <a:schemeClr val="bg1"/>
                </a:solidFill>
                <a:latin typeface="Arial"/>
                <a:ea typeface="宋体"/>
                <a:cs typeface="Arial"/>
              </a:rPr>
              <a:t>，學部包含了人文社會學部、理工學部、教育學部、農學生命科學部及最大宗的醫學部，我就是理工學部的。</a:t>
            </a:r>
            <a:endParaRPr lang="en-US" altLang="zh-TW" sz="2400" dirty="0">
              <a:solidFill>
                <a:schemeClr val="bg1"/>
              </a:solidFill>
              <a:latin typeface="Arial"/>
              <a:ea typeface="宋体"/>
              <a:cs typeface="Arial"/>
            </a:endParaRPr>
          </a:p>
          <a:p>
            <a:pPr marL="342900" indent="-342900">
              <a:buFont typeface="Arial"/>
              <a:buChar char="•"/>
            </a:pPr>
            <a:endParaRPr lang="en-US" altLang="ja-JP" sz="2400" dirty="0">
              <a:solidFill>
                <a:schemeClr val="bg1"/>
              </a:solidFill>
              <a:latin typeface="Arial"/>
              <a:ea typeface="宋体"/>
              <a:cs typeface="Arial"/>
            </a:endParaRPr>
          </a:p>
          <a:p>
            <a:pPr marL="342900" indent="-342900">
              <a:buFont typeface="Arial"/>
              <a:buChar char="•"/>
            </a:pPr>
            <a:r>
              <a:rPr lang="zh-TW" altLang="en-US" sz="2400" dirty="0">
                <a:solidFill>
                  <a:schemeClr val="bg1"/>
                </a:solidFill>
                <a:latin typeface="Arial"/>
                <a:ea typeface="宋体"/>
                <a:cs typeface="Arial"/>
              </a:rPr>
              <a:t>由於弘大並不是工科很強的學校，而且我也在出國前將學分都修完了，就不需要擔心在日本修習的課程無法回國抵免</a:t>
            </a:r>
            <a:r>
              <a:rPr lang="en-US" altLang="zh-TW" sz="2400" dirty="0">
                <a:solidFill>
                  <a:schemeClr val="bg1"/>
                </a:solidFill>
                <a:latin typeface="Arial"/>
                <a:ea typeface="宋体"/>
                <a:cs typeface="Arial"/>
              </a:rPr>
              <a:t>(</a:t>
            </a:r>
            <a:r>
              <a:rPr lang="zh-TW" altLang="en-US" sz="2400" dirty="0">
                <a:solidFill>
                  <a:schemeClr val="bg1"/>
                </a:solidFill>
                <a:latin typeface="Arial"/>
                <a:ea typeface="宋体"/>
                <a:cs typeface="Arial"/>
              </a:rPr>
              <a:t>我覺得這挺重要的</a:t>
            </a:r>
            <a:r>
              <a:rPr lang="en-US" altLang="zh-TW" sz="2400" dirty="0">
                <a:solidFill>
                  <a:schemeClr val="bg1"/>
                </a:solidFill>
                <a:latin typeface="Arial"/>
                <a:ea typeface="宋体"/>
                <a:cs typeface="Arial"/>
              </a:rPr>
              <a:t>)</a:t>
            </a:r>
            <a:r>
              <a:rPr lang="zh-TW" altLang="en-US" sz="2400" dirty="0">
                <a:solidFill>
                  <a:schemeClr val="bg1"/>
                </a:solidFill>
                <a:latin typeface="Arial"/>
                <a:ea typeface="宋体"/>
                <a:cs typeface="Arial"/>
              </a:rPr>
              <a:t>。</a:t>
            </a:r>
            <a:endParaRPr lang="en-US" altLang="zh-TW" sz="2400" dirty="0">
              <a:solidFill>
                <a:schemeClr val="bg1"/>
              </a:solidFill>
              <a:latin typeface="Arial"/>
              <a:ea typeface="宋体"/>
              <a:cs typeface="Arial"/>
            </a:endParaRPr>
          </a:p>
          <a:p>
            <a:pPr marL="342900" indent="-342900">
              <a:buFont typeface="Arial"/>
              <a:buChar char="•"/>
            </a:pPr>
            <a:endParaRPr lang="en-US" altLang="ja-JP" sz="2400" dirty="0">
              <a:solidFill>
                <a:schemeClr val="bg1"/>
              </a:solidFill>
              <a:latin typeface="Arial"/>
              <a:ea typeface="宋体"/>
              <a:cs typeface="Arial"/>
            </a:endParaRPr>
          </a:p>
          <a:p>
            <a:pPr marL="342900" indent="-342900">
              <a:buFont typeface="Arial"/>
              <a:buChar char="•"/>
            </a:pPr>
            <a:r>
              <a:rPr lang="zh-TW" altLang="en-US" sz="2400" dirty="0">
                <a:solidFill>
                  <a:schemeClr val="bg1"/>
                </a:solidFill>
                <a:latin typeface="Arial"/>
                <a:ea typeface="宋体"/>
                <a:cs typeface="Arial"/>
              </a:rPr>
              <a:t>換句話說，最後這一年就是來日本體驗生活，開開眼界</a:t>
            </a:r>
            <a:r>
              <a:rPr lang="en-US" altLang="zh-TW" sz="2400" dirty="0">
                <a:solidFill>
                  <a:schemeClr val="bg1"/>
                </a:solidFill>
                <a:latin typeface="Arial"/>
                <a:ea typeface="宋体"/>
                <a:cs typeface="Arial"/>
              </a:rPr>
              <a:t>(</a:t>
            </a:r>
            <a:r>
              <a:rPr lang="zh-TW" altLang="en-US" sz="2400" dirty="0">
                <a:solidFill>
                  <a:schemeClr val="bg1"/>
                </a:solidFill>
                <a:latin typeface="Arial"/>
                <a:ea typeface="宋体"/>
                <a:cs typeface="Arial"/>
              </a:rPr>
              <a:t>跟酒量</a:t>
            </a:r>
            <a:r>
              <a:rPr lang="en-US" altLang="zh-TW" sz="2400" dirty="0">
                <a:solidFill>
                  <a:schemeClr val="bg1"/>
                </a:solidFill>
                <a:latin typeface="Arial"/>
                <a:ea typeface="宋体"/>
                <a:cs typeface="Arial"/>
              </a:rPr>
              <a:t>)</a:t>
            </a:r>
            <a:r>
              <a:rPr lang="zh-TW" altLang="en-US" sz="2400" dirty="0">
                <a:solidFill>
                  <a:schemeClr val="bg1"/>
                </a:solidFill>
                <a:latin typeface="Arial"/>
                <a:ea typeface="宋体"/>
                <a:cs typeface="Arial"/>
              </a:rPr>
              <a:t>的。</a:t>
            </a:r>
            <a:endParaRPr lang="en-US" altLang="ja-JP" sz="2400" dirty="0">
              <a:solidFill>
                <a:schemeClr val="bg1"/>
              </a:solidFill>
              <a:latin typeface="Arial"/>
              <a:ea typeface="宋体"/>
              <a:cs typeface="Arial"/>
            </a:endParaRPr>
          </a:p>
        </p:txBody>
      </p:sp>
    </p:spTree>
    <p:extLst>
      <p:ext uri="{BB962C8B-B14F-4D97-AF65-F5344CB8AC3E}">
        <p14:creationId xmlns:p14="http://schemas.microsoft.com/office/powerpoint/2010/main" val="4279236211"/>
      </p:ext>
    </p:extLst>
  </p:cSld>
  <p:clrMapOvr>
    <a:masterClrMapping/>
  </p:clrMapOvr>
  <p:transition spd="med">
    <p:pull/>
  </p:transition>
</p:sld>
</file>

<file path=ppt/slides/slide7.xml><?xml version="1.0" encoding="utf-8"?>
<p:sld xmlns:a="http://schemas.openxmlformats.org/drawingml/2006/main" xmlns:r="http://schemas.openxmlformats.org/officeDocument/2006/relationships" xmlns:p="http://schemas.openxmlformats.org/presentationml/2006/main">
  <p:cSld>
    <p:bg bwMode="auto">
      <p:bgPr>
        <a:solidFill>
          <a:srgbClr val="1D4751"/>
        </a:solidFill>
        <a:effectLst/>
      </p:bgPr>
    </p:bg>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AD0DD585-BAB7-693C-4C55-B291DB33E28B}"/>
              </a:ext>
            </a:extLst>
          </p:cNvPr>
          <p:cNvSpPr/>
          <p:nvPr/>
        </p:nvSpPr>
        <p:spPr bwMode="auto">
          <a:xfrm>
            <a:off x="28128" y="0"/>
            <a:ext cx="12192000" cy="6858000"/>
          </a:xfrm>
          <a:prstGeom prst="rect">
            <a:avLst/>
          </a:prstGeom>
          <a:solidFill>
            <a:schemeClr val="accent1">
              <a:lumMod val="75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zh-TW"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170" name="文本框 1">
            <a:extLst>
              <a:ext uri="{FF2B5EF4-FFF2-40B4-BE49-F238E27FC236}">
                <a16:creationId xmlns:a16="http://schemas.microsoft.com/office/drawing/2014/main" id="{DC739643-94C6-40D4-FF82-C835B3E2A6E1}"/>
              </a:ext>
            </a:extLst>
          </p:cNvPr>
          <p:cNvSpPr txBox="1">
            <a:spLocks noChangeArrowheads="1"/>
          </p:cNvSpPr>
          <p:nvPr/>
        </p:nvSpPr>
        <p:spPr bwMode="auto">
          <a:xfrm>
            <a:off x="623888" y="569913"/>
            <a:ext cx="295465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zh-TW" altLang="en-US" sz="5400" b="1" dirty="0">
                <a:solidFill>
                  <a:schemeClr val="bg1"/>
                </a:solidFill>
                <a:latin typeface="微软雅黑" panose="020B0503020204020204" pitchFamily="34" charset="-122"/>
                <a:ea typeface="微软雅黑" panose="020B0503020204020204" pitchFamily="34" charset="-122"/>
              </a:rPr>
              <a:t>課內學習</a:t>
            </a:r>
            <a:endParaRPr lang="zh-CN" altLang="en-US" sz="5400" b="1" dirty="0">
              <a:solidFill>
                <a:schemeClr val="bg1"/>
              </a:solidFill>
              <a:latin typeface="微软雅黑" panose="020B0503020204020204" pitchFamily="34" charset="-122"/>
              <a:ea typeface="微软雅黑" panose="020B0503020204020204" pitchFamily="34" charset="-122"/>
            </a:endParaRPr>
          </a:p>
        </p:txBody>
      </p:sp>
      <p:pic>
        <p:nvPicPr>
          <p:cNvPr id="7171" name="图片 6">
            <a:extLst>
              <a:ext uri="{FF2B5EF4-FFF2-40B4-BE49-F238E27FC236}">
                <a16:creationId xmlns:a16="http://schemas.microsoft.com/office/drawing/2014/main" id="{66E5C2B1-03DA-7431-56F4-FB879B62F647}"/>
              </a:ext>
            </a:extLst>
          </p:cNvPr>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779463" y="2478088"/>
            <a:ext cx="2889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图片 7">
            <a:extLst>
              <a:ext uri="{FF2B5EF4-FFF2-40B4-BE49-F238E27FC236}">
                <a16:creationId xmlns:a16="http://schemas.microsoft.com/office/drawing/2014/main" id="{BBFF5F40-7A76-0808-1259-0EEA372ACDC6}"/>
              </a:ext>
            </a:extLst>
          </p:cNvPr>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801688" y="3109913"/>
            <a:ext cx="227012"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图片 8">
            <a:extLst>
              <a:ext uri="{FF2B5EF4-FFF2-40B4-BE49-F238E27FC236}">
                <a16:creationId xmlns:a16="http://schemas.microsoft.com/office/drawing/2014/main" id="{E9B25589-0BD1-5278-9106-06E69D4554EF}"/>
              </a:ext>
            </a:extLst>
          </p:cNvPr>
          <p:cNvPicPr>
            <a:picLocks noChangeAspect="1" noChangeArrowheads="1"/>
          </p:cNvPicPr>
          <p:nvPr/>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733425" y="4437063"/>
            <a:ext cx="354013"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图片 9">
            <a:extLst>
              <a:ext uri="{FF2B5EF4-FFF2-40B4-BE49-F238E27FC236}">
                <a16:creationId xmlns:a16="http://schemas.microsoft.com/office/drawing/2014/main" id="{88A53490-949E-7676-7628-813683B68A9B}"/>
              </a:ext>
            </a:extLst>
          </p:cNvPr>
          <p:cNvPicPr>
            <a:picLocks noChangeAspect="1" noChangeArrowheads="1"/>
          </p:cNvPicPr>
          <p:nvPr/>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804863" y="3687763"/>
            <a:ext cx="2238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字方塊 1">
            <a:extLst>
              <a:ext uri="{FF2B5EF4-FFF2-40B4-BE49-F238E27FC236}">
                <a16:creationId xmlns:a16="http://schemas.microsoft.com/office/drawing/2014/main" id="{06D85410-35C4-CFF4-20C7-CB62EB0A3BB0}"/>
              </a:ext>
            </a:extLst>
          </p:cNvPr>
          <p:cNvSpPr txBox="1"/>
          <p:nvPr/>
        </p:nvSpPr>
        <p:spPr>
          <a:xfrm>
            <a:off x="1343472" y="1637814"/>
            <a:ext cx="5702630" cy="4524315"/>
          </a:xfrm>
          <a:prstGeom prst="rect">
            <a:avLst/>
          </a:prstGeom>
          <a:noFill/>
        </p:spPr>
        <p:txBody>
          <a:bodyPr wrap="square" lIns="91440" tIns="45720" rIns="91440" bIns="45720" rtlCol="0" anchor="t">
            <a:spAutoFit/>
          </a:bodyPr>
          <a:lstStyle/>
          <a:p>
            <a:pPr marL="342900" indent="-342900">
              <a:buFont typeface="Arial"/>
              <a:buChar char="•"/>
            </a:pPr>
            <a:r>
              <a:rPr lang="zh-TW" altLang="en-US" sz="2400" dirty="0">
                <a:solidFill>
                  <a:schemeClr val="bg1"/>
                </a:solidFill>
                <a:latin typeface="Arial"/>
                <a:ea typeface="宋体"/>
                <a:cs typeface="Arial"/>
              </a:rPr>
              <a:t>日本語課程 </a:t>
            </a:r>
            <a:r>
              <a:rPr lang="en-US" altLang="zh-TW" sz="2400" dirty="0">
                <a:solidFill>
                  <a:schemeClr val="bg1"/>
                </a:solidFill>
                <a:latin typeface="Arial"/>
                <a:ea typeface="宋体"/>
                <a:cs typeface="Arial"/>
              </a:rPr>
              <a:t>:</a:t>
            </a:r>
          </a:p>
          <a:p>
            <a:pPr marL="1257300" lvl="2" indent="-342900">
              <a:buFont typeface="Arial"/>
              <a:buChar char="•"/>
            </a:pPr>
            <a:r>
              <a:rPr lang="zh-TW" altLang="en-US" sz="2400" dirty="0">
                <a:solidFill>
                  <a:schemeClr val="bg1"/>
                </a:solidFill>
                <a:latin typeface="Arial"/>
                <a:ea typeface="宋体"/>
                <a:cs typeface="Arial"/>
              </a:rPr>
              <a:t>在入學前學校會請你做線上的日語能力測驗。為避免無法在日本順利生活，凡是沒有最上級能力的學生每個學期都必須修超過三堂以上不同的日文課程及文化課程。</a:t>
            </a:r>
            <a:endParaRPr lang="en-US" altLang="zh-TW" sz="2400" dirty="0">
              <a:solidFill>
                <a:schemeClr val="bg1"/>
              </a:solidFill>
              <a:latin typeface="Arial"/>
              <a:ea typeface="宋体"/>
              <a:cs typeface="Arial"/>
            </a:endParaRPr>
          </a:p>
          <a:p>
            <a:pPr marL="342900" indent="-342900">
              <a:buFont typeface="Arial"/>
              <a:buChar char="•"/>
            </a:pPr>
            <a:r>
              <a:rPr lang="zh-TW" altLang="en-US" sz="2400" dirty="0">
                <a:solidFill>
                  <a:schemeClr val="bg1"/>
                </a:solidFill>
                <a:latin typeface="Arial"/>
                <a:ea typeface="宋体"/>
                <a:cs typeface="Arial"/>
              </a:rPr>
              <a:t>文化課程 </a:t>
            </a:r>
            <a:r>
              <a:rPr lang="en-US" altLang="zh-TW" sz="2400" dirty="0">
                <a:solidFill>
                  <a:schemeClr val="bg1"/>
                </a:solidFill>
                <a:latin typeface="Arial"/>
                <a:ea typeface="宋体"/>
                <a:cs typeface="Arial"/>
              </a:rPr>
              <a:t>:</a:t>
            </a:r>
            <a:r>
              <a:rPr lang="zh-TW" altLang="en-US" sz="2400" dirty="0">
                <a:solidFill>
                  <a:schemeClr val="bg1"/>
                </a:solidFill>
                <a:latin typeface="Arial"/>
                <a:ea typeface="宋体"/>
                <a:cs typeface="Arial"/>
              </a:rPr>
              <a:t> </a:t>
            </a:r>
            <a:endParaRPr lang="en-US" altLang="zh-TW" sz="2400" dirty="0">
              <a:solidFill>
                <a:schemeClr val="bg1"/>
              </a:solidFill>
              <a:latin typeface="Arial"/>
              <a:ea typeface="宋体"/>
              <a:cs typeface="Arial"/>
            </a:endParaRPr>
          </a:p>
          <a:p>
            <a:pPr marL="1257300" lvl="2" indent="-342900">
              <a:buFont typeface="Arial"/>
              <a:buChar char="•"/>
            </a:pPr>
            <a:r>
              <a:rPr lang="zh-TW" altLang="en-US" sz="2400" dirty="0">
                <a:solidFill>
                  <a:schemeClr val="bg1"/>
                </a:solidFill>
                <a:latin typeface="Arial"/>
                <a:ea typeface="宋体"/>
                <a:cs typeface="Arial"/>
              </a:rPr>
              <a:t>文化課程不是只單純開放給留學生，也有開放日本學生參與，在了解日本相關文化的同時增加與日本人的交流機會。</a:t>
            </a:r>
            <a:endParaRPr lang="en-US" altLang="zh-TW" sz="2400" dirty="0">
              <a:solidFill>
                <a:schemeClr val="bg1"/>
              </a:solidFill>
              <a:latin typeface="Arial"/>
              <a:ea typeface="宋体"/>
              <a:cs typeface="Arial"/>
            </a:endParaRPr>
          </a:p>
        </p:txBody>
      </p:sp>
      <p:pic>
        <p:nvPicPr>
          <p:cNvPr id="5" name="圖片 4">
            <a:extLst>
              <a:ext uri="{FF2B5EF4-FFF2-40B4-BE49-F238E27FC236}">
                <a16:creationId xmlns:a16="http://schemas.microsoft.com/office/drawing/2014/main" id="{D265DC68-A217-9FB4-CCEA-E5BCEC4301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76120" y="1844824"/>
            <a:ext cx="4625958" cy="3468687"/>
          </a:xfrm>
          <a:prstGeom prst="rect">
            <a:avLst/>
          </a:prstGeom>
        </p:spPr>
      </p:pic>
    </p:spTree>
    <p:extLst>
      <p:ext uri="{BB962C8B-B14F-4D97-AF65-F5344CB8AC3E}">
        <p14:creationId xmlns:p14="http://schemas.microsoft.com/office/powerpoint/2010/main" val="637566745"/>
      </p:ext>
    </p:extLst>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bg bwMode="auto">
      <p:bgPr>
        <a:solidFill>
          <a:srgbClr val="1D4751"/>
        </a:solidFill>
        <a:effectLst/>
      </p:bgPr>
    </p:bg>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AD0DD585-BAB7-693C-4C55-B291DB33E28B}"/>
              </a:ext>
            </a:extLst>
          </p:cNvPr>
          <p:cNvSpPr/>
          <p:nvPr/>
        </p:nvSpPr>
        <p:spPr bwMode="auto">
          <a:xfrm>
            <a:off x="0" y="0"/>
            <a:ext cx="12192000" cy="6858000"/>
          </a:xfrm>
          <a:prstGeom prst="rect">
            <a:avLst/>
          </a:prstGeom>
          <a:solidFill>
            <a:schemeClr val="accent1">
              <a:lumMod val="75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zh-TW"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170" name="文本框 1">
            <a:extLst>
              <a:ext uri="{FF2B5EF4-FFF2-40B4-BE49-F238E27FC236}">
                <a16:creationId xmlns:a16="http://schemas.microsoft.com/office/drawing/2014/main" id="{DC739643-94C6-40D4-FF82-C835B3E2A6E1}"/>
              </a:ext>
            </a:extLst>
          </p:cNvPr>
          <p:cNvSpPr txBox="1">
            <a:spLocks noChangeArrowheads="1"/>
          </p:cNvSpPr>
          <p:nvPr/>
        </p:nvSpPr>
        <p:spPr bwMode="auto">
          <a:xfrm>
            <a:off x="623888" y="569913"/>
            <a:ext cx="295465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zh-TW" altLang="en-US" sz="5400" b="1" dirty="0">
                <a:solidFill>
                  <a:schemeClr val="bg1"/>
                </a:solidFill>
                <a:latin typeface="微软雅黑" panose="020B0503020204020204" pitchFamily="34" charset="-122"/>
                <a:ea typeface="微软雅黑" panose="020B0503020204020204" pitchFamily="34" charset="-122"/>
              </a:rPr>
              <a:t>課內學習</a:t>
            </a:r>
            <a:endParaRPr lang="zh-CN" altLang="en-US" sz="5400" b="1" dirty="0">
              <a:solidFill>
                <a:schemeClr val="bg1"/>
              </a:solidFill>
              <a:latin typeface="微软雅黑" panose="020B0503020204020204" pitchFamily="34" charset="-122"/>
              <a:ea typeface="微软雅黑" panose="020B0503020204020204" pitchFamily="34" charset="-122"/>
            </a:endParaRPr>
          </a:p>
        </p:txBody>
      </p:sp>
      <p:pic>
        <p:nvPicPr>
          <p:cNvPr id="7171" name="图片 6">
            <a:extLst>
              <a:ext uri="{FF2B5EF4-FFF2-40B4-BE49-F238E27FC236}">
                <a16:creationId xmlns:a16="http://schemas.microsoft.com/office/drawing/2014/main" id="{66E5C2B1-03DA-7431-56F4-FB879B62F647}"/>
              </a:ext>
            </a:extLst>
          </p:cNvPr>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779463" y="2478088"/>
            <a:ext cx="2889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图片 7">
            <a:extLst>
              <a:ext uri="{FF2B5EF4-FFF2-40B4-BE49-F238E27FC236}">
                <a16:creationId xmlns:a16="http://schemas.microsoft.com/office/drawing/2014/main" id="{BBFF5F40-7A76-0808-1259-0EEA372ACDC6}"/>
              </a:ext>
            </a:extLst>
          </p:cNvPr>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801688" y="3109913"/>
            <a:ext cx="227012"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图片 8">
            <a:extLst>
              <a:ext uri="{FF2B5EF4-FFF2-40B4-BE49-F238E27FC236}">
                <a16:creationId xmlns:a16="http://schemas.microsoft.com/office/drawing/2014/main" id="{E9B25589-0BD1-5278-9106-06E69D4554EF}"/>
              </a:ext>
            </a:extLst>
          </p:cNvPr>
          <p:cNvPicPr>
            <a:picLocks noChangeAspect="1" noChangeArrowheads="1"/>
          </p:cNvPicPr>
          <p:nvPr/>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733425" y="4437063"/>
            <a:ext cx="354013"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图片 9">
            <a:extLst>
              <a:ext uri="{FF2B5EF4-FFF2-40B4-BE49-F238E27FC236}">
                <a16:creationId xmlns:a16="http://schemas.microsoft.com/office/drawing/2014/main" id="{88A53490-949E-7676-7628-813683B68A9B}"/>
              </a:ext>
            </a:extLst>
          </p:cNvPr>
          <p:cNvPicPr>
            <a:picLocks noChangeAspect="1" noChangeArrowheads="1"/>
          </p:cNvPicPr>
          <p:nvPr/>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804863" y="3687763"/>
            <a:ext cx="2238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字方塊 1">
            <a:extLst>
              <a:ext uri="{FF2B5EF4-FFF2-40B4-BE49-F238E27FC236}">
                <a16:creationId xmlns:a16="http://schemas.microsoft.com/office/drawing/2014/main" id="{06D85410-35C4-CFF4-20C7-CB62EB0A3BB0}"/>
              </a:ext>
            </a:extLst>
          </p:cNvPr>
          <p:cNvSpPr txBox="1"/>
          <p:nvPr/>
        </p:nvSpPr>
        <p:spPr>
          <a:xfrm>
            <a:off x="1343472" y="1637814"/>
            <a:ext cx="5212942" cy="4154984"/>
          </a:xfrm>
          <a:prstGeom prst="rect">
            <a:avLst/>
          </a:prstGeom>
          <a:noFill/>
        </p:spPr>
        <p:txBody>
          <a:bodyPr wrap="square" lIns="91440" tIns="45720" rIns="91440" bIns="45720" rtlCol="0" anchor="t">
            <a:spAutoFit/>
          </a:bodyPr>
          <a:lstStyle/>
          <a:p>
            <a:pPr marL="342900" indent="-342900">
              <a:buFont typeface="Arial"/>
              <a:buChar char="•"/>
            </a:pPr>
            <a:r>
              <a:rPr lang="zh-TW" altLang="en-US" sz="2400" dirty="0">
                <a:solidFill>
                  <a:schemeClr val="bg1"/>
                </a:solidFill>
                <a:latin typeface="Arial"/>
                <a:ea typeface="宋体"/>
                <a:cs typeface="Arial"/>
              </a:rPr>
              <a:t>校外實習 </a:t>
            </a:r>
            <a:r>
              <a:rPr lang="en-US" altLang="zh-TW" sz="2400" dirty="0">
                <a:solidFill>
                  <a:schemeClr val="bg1"/>
                </a:solidFill>
                <a:latin typeface="Arial"/>
                <a:ea typeface="宋体"/>
                <a:cs typeface="Arial"/>
              </a:rPr>
              <a:t>:</a:t>
            </a:r>
            <a:r>
              <a:rPr lang="zh-TW" altLang="en-US" sz="2400" dirty="0">
                <a:solidFill>
                  <a:schemeClr val="bg1"/>
                </a:solidFill>
                <a:latin typeface="Arial"/>
                <a:ea typeface="宋体"/>
                <a:cs typeface="Arial"/>
              </a:rPr>
              <a:t> </a:t>
            </a:r>
            <a:endParaRPr lang="en-US" altLang="zh-TW" sz="2400" dirty="0">
              <a:solidFill>
                <a:schemeClr val="bg1"/>
              </a:solidFill>
              <a:latin typeface="Arial"/>
              <a:ea typeface="宋体"/>
              <a:cs typeface="Arial"/>
            </a:endParaRPr>
          </a:p>
          <a:p>
            <a:pPr marL="1257300" lvl="2" indent="-342900">
              <a:buFont typeface="Arial"/>
              <a:buChar char="•"/>
            </a:pPr>
            <a:r>
              <a:rPr lang="zh-TW" altLang="en-US" sz="2400" dirty="0">
                <a:solidFill>
                  <a:schemeClr val="bg1"/>
                </a:solidFill>
                <a:latin typeface="Arial"/>
                <a:ea typeface="宋体"/>
                <a:cs typeface="Arial"/>
              </a:rPr>
              <a:t>有幸獲得了在日本實習的機會，雖然不是本科相關的企業</a:t>
            </a:r>
            <a:r>
              <a:rPr lang="en-US" altLang="zh-TW" sz="2400" dirty="0">
                <a:solidFill>
                  <a:schemeClr val="bg1"/>
                </a:solidFill>
                <a:latin typeface="Arial"/>
                <a:ea typeface="宋体"/>
                <a:cs typeface="Arial"/>
              </a:rPr>
              <a:t>(</a:t>
            </a:r>
            <a:r>
              <a:rPr lang="zh-TW" altLang="en-US" sz="2400" dirty="0">
                <a:solidFill>
                  <a:schemeClr val="bg1"/>
                </a:solidFill>
                <a:latin typeface="Arial"/>
                <a:ea typeface="宋体"/>
                <a:cs typeface="Arial"/>
              </a:rPr>
              <a:t>觀光宣傳相關</a:t>
            </a:r>
            <a:r>
              <a:rPr lang="en-US" altLang="zh-TW" sz="2400" dirty="0">
                <a:solidFill>
                  <a:schemeClr val="bg1"/>
                </a:solidFill>
                <a:latin typeface="Arial"/>
                <a:ea typeface="宋体"/>
                <a:cs typeface="Arial"/>
              </a:rPr>
              <a:t>)</a:t>
            </a:r>
            <a:r>
              <a:rPr lang="zh-TW" altLang="en-US" sz="2400" dirty="0">
                <a:solidFill>
                  <a:schemeClr val="bg1"/>
                </a:solidFill>
                <a:latin typeface="Arial"/>
                <a:ea typeface="宋体"/>
                <a:cs typeface="Arial"/>
              </a:rPr>
              <a:t>，也還是抱持著開眼界、磨練自己的心情參加了。</a:t>
            </a:r>
            <a:endParaRPr lang="en-US" altLang="zh-TW" sz="2400" dirty="0">
              <a:solidFill>
                <a:schemeClr val="bg1"/>
              </a:solidFill>
              <a:latin typeface="Arial"/>
              <a:ea typeface="宋体"/>
              <a:cs typeface="Arial"/>
            </a:endParaRPr>
          </a:p>
          <a:p>
            <a:pPr marL="1257300" lvl="2" indent="-342900">
              <a:buFont typeface="Arial"/>
              <a:buChar char="•"/>
            </a:pPr>
            <a:endParaRPr lang="en-US" altLang="zh-TW" sz="2400" dirty="0">
              <a:solidFill>
                <a:schemeClr val="bg1"/>
              </a:solidFill>
              <a:latin typeface="Arial"/>
              <a:ea typeface="宋体"/>
              <a:cs typeface="Arial"/>
            </a:endParaRPr>
          </a:p>
          <a:p>
            <a:pPr marL="1257300" lvl="2" indent="-342900">
              <a:buFont typeface="Arial"/>
              <a:buChar char="•"/>
            </a:pPr>
            <a:r>
              <a:rPr lang="zh-TW" altLang="en-US" sz="2400" dirty="0">
                <a:solidFill>
                  <a:schemeClr val="bg1"/>
                </a:solidFill>
                <a:latin typeface="Arial"/>
                <a:ea typeface="宋体"/>
                <a:cs typeface="Arial"/>
              </a:rPr>
              <a:t>在這個實習中了解了許多當地文化及職場文化，也在這之中親眼證實了許多日本職場的眉眉角角。</a:t>
            </a:r>
            <a:endParaRPr lang="en-US" altLang="zh-TW" sz="2400" dirty="0">
              <a:solidFill>
                <a:schemeClr val="bg1"/>
              </a:solidFill>
              <a:latin typeface="Arial"/>
              <a:ea typeface="宋体"/>
              <a:cs typeface="Arial"/>
            </a:endParaRPr>
          </a:p>
        </p:txBody>
      </p:sp>
      <p:pic>
        <p:nvPicPr>
          <p:cNvPr id="5" name="圖片 4">
            <a:extLst>
              <a:ext uri="{FF2B5EF4-FFF2-40B4-BE49-F238E27FC236}">
                <a16:creationId xmlns:a16="http://schemas.microsoft.com/office/drawing/2014/main" id="{F0B5CF11-3B1C-FCD9-79E3-52D850ABAF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44072" y="352012"/>
            <a:ext cx="4977956" cy="3732626"/>
          </a:xfrm>
          <a:prstGeom prst="rect">
            <a:avLst/>
          </a:prstGeom>
        </p:spPr>
      </p:pic>
      <p:sp>
        <p:nvSpPr>
          <p:cNvPr id="6" name="文字方塊 5">
            <a:extLst>
              <a:ext uri="{FF2B5EF4-FFF2-40B4-BE49-F238E27FC236}">
                <a16:creationId xmlns:a16="http://schemas.microsoft.com/office/drawing/2014/main" id="{D1B4431C-FD19-EDEF-890A-A4681A00CB86}"/>
              </a:ext>
            </a:extLst>
          </p:cNvPr>
          <p:cNvSpPr txBox="1"/>
          <p:nvPr/>
        </p:nvSpPr>
        <p:spPr>
          <a:xfrm>
            <a:off x="6726128" y="4267805"/>
            <a:ext cx="5212942" cy="2954655"/>
          </a:xfrm>
          <a:prstGeom prst="rect">
            <a:avLst/>
          </a:prstGeom>
          <a:noFill/>
        </p:spPr>
        <p:txBody>
          <a:bodyPr wrap="square" rtlCol="0">
            <a:spAutoFit/>
          </a:bodyPr>
          <a:lstStyle/>
          <a:p>
            <a:pPr marL="342900" indent="-342900">
              <a:buFont typeface="Arial"/>
              <a:buChar char="•"/>
            </a:pPr>
            <a:r>
              <a:rPr lang="zh-TW" altLang="en-US" sz="2400" dirty="0">
                <a:solidFill>
                  <a:schemeClr val="bg1"/>
                </a:solidFill>
                <a:latin typeface="Arial"/>
                <a:ea typeface="宋体"/>
                <a:cs typeface="Arial"/>
              </a:rPr>
              <a:t>工科相關課程 </a:t>
            </a:r>
            <a:r>
              <a:rPr lang="en-US" altLang="zh-TW" sz="2400" dirty="0">
                <a:solidFill>
                  <a:schemeClr val="bg1"/>
                </a:solidFill>
                <a:latin typeface="Arial"/>
                <a:ea typeface="宋体"/>
                <a:cs typeface="Arial"/>
              </a:rPr>
              <a:t>:</a:t>
            </a:r>
            <a:r>
              <a:rPr lang="zh-TW" altLang="en-US" sz="2400" dirty="0">
                <a:solidFill>
                  <a:schemeClr val="bg1"/>
                </a:solidFill>
                <a:latin typeface="Arial"/>
                <a:ea typeface="宋体"/>
                <a:cs typeface="Arial"/>
              </a:rPr>
              <a:t> </a:t>
            </a:r>
            <a:endParaRPr lang="en-US" altLang="zh-TW" sz="2400" dirty="0">
              <a:solidFill>
                <a:schemeClr val="bg1"/>
              </a:solidFill>
              <a:latin typeface="Arial"/>
              <a:ea typeface="宋体"/>
              <a:cs typeface="Arial"/>
            </a:endParaRPr>
          </a:p>
          <a:p>
            <a:pPr marL="1257300" lvl="2" indent="-342900">
              <a:buFont typeface="Arial"/>
              <a:buChar char="•"/>
            </a:pPr>
            <a:r>
              <a:rPr lang="zh-TW" altLang="en-US" sz="2400" dirty="0">
                <a:solidFill>
                  <a:schemeClr val="bg1"/>
                </a:solidFill>
                <a:latin typeface="Arial"/>
                <a:ea typeface="宋体"/>
                <a:cs typeface="Arial"/>
              </a:rPr>
              <a:t>雖然課程的內容在台灣就已經學會了，但這裡的上課方式與我想像的不同，是在大教室裡自備筆電聽教授講解投影片，很像是在美國校園劇裡會出現的上課畫面。</a:t>
            </a:r>
            <a:endParaRPr lang="en-US" altLang="zh-TW" sz="2400" dirty="0">
              <a:solidFill>
                <a:schemeClr val="bg1"/>
              </a:solidFill>
              <a:latin typeface="Arial"/>
              <a:ea typeface="宋体"/>
              <a:cs typeface="Arial"/>
            </a:endParaRPr>
          </a:p>
          <a:p>
            <a:endParaRPr lang="zh-TW" altLang="en-US" dirty="0"/>
          </a:p>
        </p:txBody>
      </p:sp>
    </p:spTree>
    <p:extLst>
      <p:ext uri="{BB962C8B-B14F-4D97-AF65-F5344CB8AC3E}">
        <p14:creationId xmlns:p14="http://schemas.microsoft.com/office/powerpoint/2010/main" val="3472284863"/>
      </p:ext>
    </p:extLst>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bg bwMode="auto">
      <p:bgPr>
        <a:solidFill>
          <a:srgbClr val="1D4751"/>
        </a:solidFill>
        <a:effectLst/>
      </p:bgPr>
    </p:bg>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AD0DD585-BAB7-693C-4C55-B291DB33E28B}"/>
              </a:ext>
            </a:extLst>
          </p:cNvPr>
          <p:cNvSpPr/>
          <p:nvPr/>
        </p:nvSpPr>
        <p:spPr bwMode="auto">
          <a:xfrm>
            <a:off x="0" y="0"/>
            <a:ext cx="12192000" cy="6858000"/>
          </a:xfrm>
          <a:prstGeom prst="rect">
            <a:avLst/>
          </a:prstGeom>
          <a:solidFill>
            <a:schemeClr val="accent1">
              <a:lumMod val="75000"/>
            </a:schemeClr>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zh-TW"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170" name="文本框 1">
            <a:extLst>
              <a:ext uri="{FF2B5EF4-FFF2-40B4-BE49-F238E27FC236}">
                <a16:creationId xmlns:a16="http://schemas.microsoft.com/office/drawing/2014/main" id="{DC739643-94C6-40D4-FF82-C835B3E2A6E1}"/>
              </a:ext>
            </a:extLst>
          </p:cNvPr>
          <p:cNvSpPr txBox="1">
            <a:spLocks noChangeArrowheads="1"/>
          </p:cNvSpPr>
          <p:nvPr/>
        </p:nvSpPr>
        <p:spPr bwMode="auto">
          <a:xfrm>
            <a:off x="623888" y="569913"/>
            <a:ext cx="295465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zh-TW" altLang="en-US" sz="5400" b="1" dirty="0">
                <a:solidFill>
                  <a:schemeClr val="bg1"/>
                </a:solidFill>
                <a:latin typeface="微软雅黑" panose="020B0503020204020204" pitchFamily="34" charset="-122"/>
                <a:ea typeface="微软雅黑" panose="020B0503020204020204" pitchFamily="34" charset="-122"/>
              </a:rPr>
              <a:t>課內學習</a:t>
            </a:r>
            <a:endParaRPr lang="zh-CN" altLang="en-US" sz="5400" b="1" dirty="0">
              <a:solidFill>
                <a:schemeClr val="bg1"/>
              </a:solidFill>
              <a:latin typeface="微软雅黑" panose="020B0503020204020204" pitchFamily="34" charset="-122"/>
              <a:ea typeface="微软雅黑" panose="020B0503020204020204" pitchFamily="34" charset="-122"/>
            </a:endParaRPr>
          </a:p>
        </p:txBody>
      </p:sp>
      <p:pic>
        <p:nvPicPr>
          <p:cNvPr id="7171" name="图片 6">
            <a:extLst>
              <a:ext uri="{FF2B5EF4-FFF2-40B4-BE49-F238E27FC236}">
                <a16:creationId xmlns:a16="http://schemas.microsoft.com/office/drawing/2014/main" id="{66E5C2B1-03DA-7431-56F4-FB879B62F647}"/>
              </a:ext>
            </a:extLst>
          </p:cNvPr>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779463" y="2478088"/>
            <a:ext cx="2889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图片 7">
            <a:extLst>
              <a:ext uri="{FF2B5EF4-FFF2-40B4-BE49-F238E27FC236}">
                <a16:creationId xmlns:a16="http://schemas.microsoft.com/office/drawing/2014/main" id="{BBFF5F40-7A76-0808-1259-0EEA372ACDC6}"/>
              </a:ext>
            </a:extLst>
          </p:cNvPr>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801688" y="3109913"/>
            <a:ext cx="227012"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图片 8">
            <a:extLst>
              <a:ext uri="{FF2B5EF4-FFF2-40B4-BE49-F238E27FC236}">
                <a16:creationId xmlns:a16="http://schemas.microsoft.com/office/drawing/2014/main" id="{E9B25589-0BD1-5278-9106-06E69D4554EF}"/>
              </a:ext>
            </a:extLst>
          </p:cNvPr>
          <p:cNvPicPr>
            <a:picLocks noChangeAspect="1" noChangeArrowheads="1"/>
          </p:cNvPicPr>
          <p:nvPr/>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733425" y="4437063"/>
            <a:ext cx="354013"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图片 9">
            <a:extLst>
              <a:ext uri="{FF2B5EF4-FFF2-40B4-BE49-F238E27FC236}">
                <a16:creationId xmlns:a16="http://schemas.microsoft.com/office/drawing/2014/main" id="{88A53490-949E-7676-7628-813683B68A9B}"/>
              </a:ext>
            </a:extLst>
          </p:cNvPr>
          <p:cNvPicPr>
            <a:picLocks noChangeAspect="1" noChangeArrowheads="1"/>
          </p:cNvPicPr>
          <p:nvPr/>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804863" y="3687763"/>
            <a:ext cx="2238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字方塊 1">
            <a:extLst>
              <a:ext uri="{FF2B5EF4-FFF2-40B4-BE49-F238E27FC236}">
                <a16:creationId xmlns:a16="http://schemas.microsoft.com/office/drawing/2014/main" id="{06D85410-35C4-CFF4-20C7-CB62EB0A3BB0}"/>
              </a:ext>
            </a:extLst>
          </p:cNvPr>
          <p:cNvSpPr txBox="1"/>
          <p:nvPr/>
        </p:nvSpPr>
        <p:spPr>
          <a:xfrm>
            <a:off x="1271464" y="1626325"/>
            <a:ext cx="6000518" cy="3416320"/>
          </a:xfrm>
          <a:prstGeom prst="rect">
            <a:avLst/>
          </a:prstGeom>
          <a:noFill/>
        </p:spPr>
        <p:txBody>
          <a:bodyPr wrap="square" lIns="91440" tIns="45720" rIns="91440" bIns="45720" rtlCol="0" anchor="t">
            <a:spAutoFit/>
          </a:bodyPr>
          <a:lstStyle/>
          <a:p>
            <a:pPr marL="342900" indent="-342900">
              <a:buFont typeface="Arial"/>
              <a:buChar char="•"/>
            </a:pPr>
            <a:r>
              <a:rPr lang="en-US" altLang="zh-TW" sz="2400" dirty="0">
                <a:solidFill>
                  <a:schemeClr val="bg1"/>
                </a:solidFill>
                <a:latin typeface="Arial"/>
                <a:ea typeface="宋体"/>
                <a:cs typeface="Arial"/>
              </a:rPr>
              <a:t>English Lounge : </a:t>
            </a:r>
          </a:p>
          <a:p>
            <a:pPr marL="1257300" lvl="2" indent="-342900">
              <a:buFont typeface="Arial"/>
              <a:buChar char="•"/>
            </a:pPr>
            <a:r>
              <a:rPr lang="zh-TW" altLang="en-US" sz="2400" dirty="0">
                <a:solidFill>
                  <a:schemeClr val="bg1"/>
                </a:solidFill>
                <a:latin typeface="Arial"/>
                <a:ea typeface="宋体"/>
                <a:cs typeface="Arial"/>
              </a:rPr>
              <a:t>在上學期去了學校的英文區域擔任</a:t>
            </a:r>
            <a:r>
              <a:rPr lang="en-US" altLang="zh-TW" sz="2400" dirty="0">
                <a:solidFill>
                  <a:schemeClr val="bg1"/>
                </a:solidFill>
                <a:latin typeface="Arial"/>
                <a:ea typeface="宋体"/>
                <a:cs typeface="Arial"/>
              </a:rPr>
              <a:t>Supporter</a:t>
            </a:r>
            <a:r>
              <a:rPr lang="zh-TW" altLang="en-US" sz="2400" dirty="0">
                <a:solidFill>
                  <a:schemeClr val="bg1"/>
                </a:solidFill>
                <a:latin typeface="Arial"/>
                <a:ea typeface="宋体"/>
                <a:cs typeface="Arial"/>
              </a:rPr>
              <a:t>輔助校內日本學生的英文會話練習及英文相關作業。</a:t>
            </a:r>
            <a:endParaRPr lang="en-US" altLang="zh-TW" sz="2400" dirty="0">
              <a:solidFill>
                <a:schemeClr val="bg1"/>
              </a:solidFill>
              <a:latin typeface="Arial"/>
              <a:ea typeface="宋体"/>
              <a:cs typeface="Arial"/>
            </a:endParaRPr>
          </a:p>
          <a:p>
            <a:pPr marL="1257300" lvl="2" indent="-342900">
              <a:buFont typeface="Arial"/>
              <a:buChar char="•"/>
            </a:pPr>
            <a:endParaRPr lang="en-US" altLang="zh-TW" sz="2400" dirty="0">
              <a:solidFill>
                <a:schemeClr val="bg1"/>
              </a:solidFill>
              <a:latin typeface="Arial"/>
              <a:ea typeface="宋体"/>
              <a:cs typeface="Arial"/>
            </a:endParaRPr>
          </a:p>
          <a:p>
            <a:pPr marL="1257300" lvl="2" indent="-342900">
              <a:buFont typeface="Arial"/>
              <a:buChar char="•"/>
            </a:pPr>
            <a:r>
              <a:rPr lang="zh-TW" altLang="en-US" sz="2400" dirty="0">
                <a:solidFill>
                  <a:schemeClr val="bg1"/>
                </a:solidFill>
                <a:latin typeface="Arial"/>
                <a:ea typeface="宋体"/>
                <a:cs typeface="Arial"/>
              </a:rPr>
              <a:t>雖然有薪水但因為稅金加上外國人在日的相關政策等等，每個月的薪水會被砍到剩下</a:t>
            </a:r>
            <a:r>
              <a:rPr lang="en-US" altLang="zh-TW" sz="2400" dirty="0">
                <a:solidFill>
                  <a:schemeClr val="bg1"/>
                </a:solidFill>
                <a:latin typeface="Arial"/>
                <a:ea typeface="宋体"/>
                <a:cs typeface="Arial"/>
              </a:rPr>
              <a:t>80%</a:t>
            </a:r>
            <a:r>
              <a:rPr lang="zh-TW" altLang="en-US" sz="2400" dirty="0">
                <a:solidFill>
                  <a:schemeClr val="bg1"/>
                </a:solidFill>
                <a:latin typeface="Arial"/>
                <a:ea typeface="宋体"/>
                <a:cs typeface="Arial"/>
              </a:rPr>
              <a:t>，只能當作意外之財，做功德的。</a:t>
            </a:r>
            <a:endParaRPr lang="en-US" altLang="zh-TW" sz="2400" dirty="0">
              <a:solidFill>
                <a:schemeClr val="bg1"/>
              </a:solidFill>
              <a:latin typeface="Arial"/>
              <a:ea typeface="宋体"/>
              <a:cs typeface="Arial"/>
            </a:endParaRPr>
          </a:p>
        </p:txBody>
      </p:sp>
      <p:pic>
        <p:nvPicPr>
          <p:cNvPr id="5" name="圖片 4">
            <a:extLst>
              <a:ext uri="{FF2B5EF4-FFF2-40B4-BE49-F238E27FC236}">
                <a16:creationId xmlns:a16="http://schemas.microsoft.com/office/drawing/2014/main" id="{7D0DAF3C-1122-1C03-9375-211705A6B62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04112" y="1354460"/>
            <a:ext cx="4799476" cy="4149080"/>
          </a:xfrm>
          <a:prstGeom prst="rect">
            <a:avLst/>
          </a:prstGeom>
        </p:spPr>
      </p:pic>
    </p:spTree>
    <p:extLst>
      <p:ext uri="{BB962C8B-B14F-4D97-AF65-F5344CB8AC3E}">
        <p14:creationId xmlns:p14="http://schemas.microsoft.com/office/powerpoint/2010/main" val="2503605352"/>
      </p:ext>
    </p:extLst>
  </p:cSld>
  <p:clrMapOvr>
    <a:masterClrMapping/>
  </p:clrMapOvr>
  <p:transition spd="med">
    <p:pull/>
  </p:transition>
</p:sld>
</file>

<file path=ppt/theme/theme1.xml><?xml version="1.0" encoding="utf-8"?>
<a:theme xmlns:a="http://schemas.openxmlformats.org/drawingml/2006/main" name="默认设计模板">
  <a:themeElements>
    <a:clrScheme name="默认设计模板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默认设计模板">
      <a:majorFont>
        <a:latin typeface="Calibri Light"/>
        <a:ea typeface="宋体"/>
        <a:cs typeface=""/>
      </a:majorFont>
      <a:minorFont>
        <a:latin typeface="Calibri"/>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defRPr kumimoji="0" lang="zh-CN" alt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defRPr kumimoji="0" lang="zh-CN" altLang="zh-CN"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默认设计模板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C2181D18BD5BBC40827C62E944D415FE" ma:contentTypeVersion="2" ma:contentTypeDescription="新しいドキュメントを作成します。" ma:contentTypeScope="" ma:versionID="1297719ad7db248484b298839c31ab12">
  <xsd:schema xmlns:xsd="http://www.w3.org/2001/XMLSchema" xmlns:xs="http://www.w3.org/2001/XMLSchema" xmlns:p="http://schemas.microsoft.com/office/2006/metadata/properties" xmlns:ns2="936bb0ba-0d9a-4b14-a4d0-19c5d88427f0" targetNamespace="http://schemas.microsoft.com/office/2006/metadata/properties" ma:root="true" ma:fieldsID="10d62b0b98503df9b7272d9e90153721" ns2:_="">
    <xsd:import namespace="936bb0ba-0d9a-4b14-a4d0-19c5d88427f0"/>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6bb0ba-0d9a-4b14-a4d0-19c5d88427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5C9AAD6-4EB9-4FBF-AD88-F5C8379F2237}">
  <ds:schemaRefs>
    <ds:schemaRef ds:uri="http://schemas.microsoft.com/sharepoint/v3/contenttype/forms"/>
  </ds:schemaRefs>
</ds:datastoreItem>
</file>

<file path=customXml/itemProps2.xml><?xml version="1.0" encoding="utf-8"?>
<ds:datastoreItem xmlns:ds="http://schemas.openxmlformats.org/officeDocument/2006/customXml" ds:itemID="{4A459524-A843-4531-B540-FF74E0DE4DB9}">
  <ds:schemaRefs>
    <ds:schemaRef ds:uri="http://schemas.microsoft.com/office/2006/metadata/contentType"/>
    <ds:schemaRef ds:uri="http://schemas.microsoft.com/office/2006/metadata/properties/metaAttributes"/>
    <ds:schemaRef ds:uri="http://www.w3.org/2000/xmlns/"/>
    <ds:schemaRef ds:uri="http://www.w3.org/2001/XMLSchema"/>
    <ds:schemaRef ds:uri="936bb0ba-0d9a-4b14-a4d0-19c5d88427f0"/>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689</TotalTime>
  <Pages>0</Pages>
  <Words>1717</Words>
  <Characters>0</Characters>
  <Application>Microsoft Office PowerPoint</Application>
  <DocSecurity>0</DocSecurity>
  <PresentationFormat>寬螢幕</PresentationFormat>
  <Lines>0</Lines>
  <Paragraphs>92</Paragraphs>
  <Slides>15</Slides>
  <Notes>5</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15</vt:i4>
      </vt:variant>
    </vt:vector>
  </HeadingPairs>
  <TitlesOfParts>
    <vt:vector size="21" baseType="lpstr">
      <vt:lpstr>微软雅黑</vt:lpstr>
      <vt:lpstr>张海山锐谐体</vt:lpstr>
      <vt:lpstr>Arial</vt:lpstr>
      <vt:lpstr>Calibri</vt:lpstr>
      <vt:lpstr>Calibri Light</vt:lpstr>
      <vt:lpstr>默认设计模板</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Manager/>
  <Company/>
  <LinksUpToDate>false</LinksUpToDate>
  <CharactersWithSpaces>0</CharactersWithSpaces>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
  <dc:creator>Administrator</dc:creator>
  <cp:keywords/>
  <dc:description/>
  <cp:lastModifiedBy>Juan　Meng-Hsien</cp:lastModifiedBy>
  <cp:revision>187</cp:revision>
  <dcterms:created xsi:type="dcterms:W3CDTF">2015-04-14T14:43:31Z</dcterms:created>
  <dcterms:modified xsi:type="dcterms:W3CDTF">2023-04-23T18:21:05Z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2052-9.1.0.4953</vt:lpwstr>
  </property>
</Properties>
</file>